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77" r:id="rId4"/>
    <p:sldMasterId id="2147483778" r:id="rId5"/>
    <p:sldMasterId id="2147483779" r:id="rId6"/>
    <p:sldMasterId id="2147483780" r:id="rId7"/>
    <p:sldMasterId id="2147483781" r:id="rId8"/>
    <p:sldMasterId id="2147483782" r:id="rId9"/>
    <p:sldMasterId id="214748378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Lst>
  <p:sldSz cy="5143500" cx="9144000"/>
  <p:notesSz cx="6858000" cy="9144000"/>
  <p:embeddedFontLst>
    <p:embeddedFont>
      <p:font typeface="Source Sans Pro Light"/>
      <p:regular r:id="rId71"/>
      <p:bold r:id="rId72"/>
      <p:italic r:id="rId73"/>
      <p:boldItalic r:id="rId74"/>
    </p:embeddedFont>
    <p:embeddedFont>
      <p:font typeface="Lato"/>
      <p:regular r:id="rId75"/>
      <p:bold r:id="rId76"/>
      <p:italic r:id="rId77"/>
      <p:boldItalic r:id="rId78"/>
    </p:embeddedFont>
    <p:embeddedFont>
      <p:font typeface="Cabin"/>
      <p:regular r:id="rId79"/>
      <p:bold r:id="rId80"/>
      <p:italic r:id="rId81"/>
      <p:boldItalic r:id="rId82"/>
    </p:embeddedFont>
    <p:embeddedFont>
      <p:font typeface="Lato Light"/>
      <p:regular r:id="rId83"/>
      <p:bold r:id="rId84"/>
      <p:italic r:id="rId85"/>
      <p:boldItalic r:id="rId86"/>
    </p:embeddedFont>
    <p:embeddedFont>
      <p:font typeface="Didact Gothic"/>
      <p:regular r:id="rId87"/>
    </p:embeddedFont>
    <p:embeddedFont>
      <p:font typeface="Lato Black"/>
      <p:bold r:id="rId88"/>
      <p:boldItalic r:id="rId89"/>
    </p:embeddedFont>
    <p:embeddedFont>
      <p:font typeface="Helvetica Neue"/>
      <p:regular r:id="rId90"/>
      <p:bold r:id="rId91"/>
      <p:italic r:id="rId92"/>
      <p:boldItalic r:id="rId93"/>
    </p:embeddedFont>
    <p:embeddedFont>
      <p:font typeface="Source Sans Pro"/>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SourceSansPro-bold.fntdata"/><Relationship Id="rId94" Type="http://schemas.openxmlformats.org/officeDocument/2006/relationships/font" Target="fonts/SourceSansPro-regular.fntdata"/><Relationship Id="rId97" Type="http://schemas.openxmlformats.org/officeDocument/2006/relationships/font" Target="fonts/SourceSansPro-boldItalic.fntdata"/><Relationship Id="rId96" Type="http://schemas.openxmlformats.org/officeDocument/2006/relationships/font" Target="fonts/SourceSansPro-italic.fntdata"/><Relationship Id="rId11" Type="http://schemas.openxmlformats.org/officeDocument/2006/relationships/notesMaster" Target="notesMasters/notesMaster1.xml"/><Relationship Id="rId99" Type="http://schemas.openxmlformats.org/officeDocument/2006/relationships/font" Target="fonts/OpenSans-bold.fntdata"/><Relationship Id="rId10" Type="http://schemas.openxmlformats.org/officeDocument/2006/relationships/slideMaster" Target="slideMasters/slideMaster7.xml"/><Relationship Id="rId98" Type="http://schemas.openxmlformats.org/officeDocument/2006/relationships/font" Target="fonts/OpenSans-regular.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HelveticaNeue-bold.fntdata"/><Relationship Id="rId90" Type="http://schemas.openxmlformats.org/officeDocument/2006/relationships/font" Target="fonts/HelveticaNeue-regular.fntdata"/><Relationship Id="rId93" Type="http://schemas.openxmlformats.org/officeDocument/2006/relationships/font" Target="fonts/HelveticaNeue-boldItalic.fntdata"/><Relationship Id="rId92" Type="http://schemas.openxmlformats.org/officeDocument/2006/relationships/font" Target="fonts/HelveticaNeue-italic.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font" Target="fonts/LatoLight-bold.fntdata"/><Relationship Id="rId83" Type="http://schemas.openxmlformats.org/officeDocument/2006/relationships/font" Target="fonts/LatoLight-regular.fntdata"/><Relationship Id="rId86" Type="http://schemas.openxmlformats.org/officeDocument/2006/relationships/font" Target="fonts/LatoLight-boldItalic.fntdata"/><Relationship Id="rId85" Type="http://schemas.openxmlformats.org/officeDocument/2006/relationships/font" Target="fonts/LatoLight-italic.fntdata"/><Relationship Id="rId88" Type="http://schemas.openxmlformats.org/officeDocument/2006/relationships/font" Target="fonts/LatoBlack-bold.fntdata"/><Relationship Id="rId87" Type="http://schemas.openxmlformats.org/officeDocument/2006/relationships/font" Target="fonts/DidactGothic-regular.fntdata"/><Relationship Id="rId89" Type="http://schemas.openxmlformats.org/officeDocument/2006/relationships/font" Target="fonts/LatoBlack-boldItalic.fntdata"/><Relationship Id="rId80" Type="http://schemas.openxmlformats.org/officeDocument/2006/relationships/font" Target="fonts/Cabin-bold.fntdata"/><Relationship Id="rId82" Type="http://schemas.openxmlformats.org/officeDocument/2006/relationships/font" Target="fonts/Cabin-boldItalic.fntdata"/><Relationship Id="rId81" Type="http://schemas.openxmlformats.org/officeDocument/2006/relationships/font" Target="fonts/Cabin-italic.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SourceSansProLight-italic.fntdata"/><Relationship Id="rId72" Type="http://schemas.openxmlformats.org/officeDocument/2006/relationships/font" Target="fonts/SourceSansProLight-bold.fntdata"/><Relationship Id="rId75" Type="http://schemas.openxmlformats.org/officeDocument/2006/relationships/font" Target="fonts/Lato-regular.fntdata"/><Relationship Id="rId74" Type="http://schemas.openxmlformats.org/officeDocument/2006/relationships/font" Target="fonts/SourceSansProLight-boldItalic.fntdata"/><Relationship Id="rId77" Type="http://schemas.openxmlformats.org/officeDocument/2006/relationships/font" Target="fonts/Lato-italic.fntdata"/><Relationship Id="rId76" Type="http://schemas.openxmlformats.org/officeDocument/2006/relationships/font" Target="fonts/Lato-bold.fntdata"/><Relationship Id="rId79" Type="http://schemas.openxmlformats.org/officeDocument/2006/relationships/font" Target="fonts/Cabin-regular.fntdata"/><Relationship Id="rId78" Type="http://schemas.openxmlformats.org/officeDocument/2006/relationships/font" Target="fonts/Lato-boldItalic.fntdata"/><Relationship Id="rId71" Type="http://schemas.openxmlformats.org/officeDocument/2006/relationships/font" Target="fonts/SourceSansProLight-regular.fntdata"/><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andmarkets.com/research/tgtkgg/devops_market" TargetMode="External"/><Relationship Id="rId3" Type="http://schemas.openxmlformats.org/officeDocument/2006/relationships/hyperlink" Target="https://www.idc.com/getdoc.jsp?containerId=US42656318" TargetMode="External"/><Relationship Id="rId4" Type="http://schemas.openxmlformats.org/officeDocument/2006/relationships/hyperlink" Target="https://it.toolbox.com/blogs/craigborysowich/project-management-lite-distribution-of-effort-by-phase-sdlc-031612" TargetMode="External"/><Relationship Id="rId5" Type="http://schemas.openxmlformats.org/officeDocument/2006/relationships/hyperlink" Target="https://it.toolbox.com/blogs/craigborysowich/project-management-lite-distribution-of-effort-by-phase-sdlc-031612" TargetMode="External"/><Relationship Id="rId6" Type="http://schemas.openxmlformats.org/officeDocument/2006/relationships/hyperlink" Target="http://searchitoperations.techtarget.com/feature/Scale-up-DevOps-processes-against-the-odds" TargetMode="External"/><Relationship Id="rId7" Type="http://schemas.openxmlformats.org/officeDocument/2006/relationships/hyperlink" Target="http://searchitoperations.techtarget.com/feature/Scale-up-DevOps-processes-against-the-odd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3e265db037_0_2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DevOps tool tax</a:t>
            </a:r>
            <a:endParaRPr sz="1000"/>
          </a:p>
          <a:p>
            <a:pPr indent="0" lvl="0" marL="0" rtl="0" algn="l">
              <a:spcBef>
                <a:spcPts val="0"/>
              </a:spcBef>
              <a:spcAft>
                <a:spcPts val="0"/>
              </a:spcAft>
              <a:buNone/>
            </a:pPr>
            <a:r>
              <a:rPr lang="en" sz="1000"/>
              <a:t>A workflow will help a lot</a:t>
            </a:r>
            <a:endParaRPr sz="1000"/>
          </a:p>
          <a:p>
            <a:pPr indent="0" lvl="0" marL="0" rtl="0" algn="l">
              <a:spcBef>
                <a:spcPts val="0"/>
              </a:spcBef>
              <a:spcAft>
                <a:spcPts val="0"/>
              </a:spcAft>
              <a:buNone/>
            </a:pPr>
            <a:r>
              <a:rPr lang="en" sz="1000"/>
              <a:t>Maybe rename Envoy to Istio?</a:t>
            </a:r>
            <a:endParaRPr sz="1000"/>
          </a:p>
        </p:txBody>
      </p:sp>
      <p:sp>
        <p:nvSpPr>
          <p:cNvPr id="722" name="Google Shape;722;g3e265db037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3e265db03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e265db03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448cecb737_0_123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34" name="Google Shape;834;g448cecb737_0_1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48cecb737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48cecb737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Despite $3.9B having been spent on DevOps software last year, more than half of time spent on DevOps is wasted on logistics and repeatable tasks. although some aspects of the lifecycle have been automated, it’s not moving the dial. In fact, almost 90% of the organizations that have already adopted DevOPs are disappointed with the results according to a 2017 Gartner report.</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While improvement have been made for specific KPIs like deployment frequency and change failure rate. Ultimately, the full transformation promise of DevOps has not yet been realized. Even though we’ve implemented DevOps, it’s not working how it should. Why is that?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$3.9B</a:t>
            </a:r>
            <a:endParaRPr sz="1100"/>
          </a:p>
          <a:p>
            <a:pPr indent="0" lvl="0" marL="0" rtl="0" algn="l">
              <a:spcBef>
                <a:spcPts val="0"/>
              </a:spcBef>
              <a:spcAft>
                <a:spcPts val="0"/>
              </a:spcAft>
              <a:buClr>
                <a:schemeClr val="dk1"/>
              </a:buClr>
              <a:buSzPts val="1100"/>
              <a:buFont typeface="Arial"/>
              <a:buNone/>
            </a:pPr>
            <a:r>
              <a:rPr lang="en" sz="1100"/>
              <a:t>Source:</a:t>
            </a:r>
            <a:r>
              <a:rPr lang="en" sz="1100">
                <a:uFill>
                  <a:noFill/>
                </a:uFill>
                <a:hlinkClick r:id="rId2"/>
              </a:rPr>
              <a:t> </a:t>
            </a:r>
            <a:r>
              <a:rPr lang="en" sz="1100" u="sng">
                <a:solidFill>
                  <a:schemeClr val="hlink"/>
                </a:solidFill>
                <a:hlinkClick r:id="rId3"/>
              </a:rPr>
              <a:t>https://www.idc.com/getdoc.jsp?containerId=US42656318</a:t>
            </a:r>
            <a:r>
              <a:rPr lang="en" sz="1100"/>
              <a:t> </a:t>
            </a:r>
            <a:endParaRPr sz="1100"/>
          </a:p>
          <a:p>
            <a:pPr indent="0" lvl="0" marL="0" rtl="0" algn="l">
              <a:spcBef>
                <a:spcPts val="0"/>
              </a:spcBef>
              <a:spcAft>
                <a:spcPts val="0"/>
              </a:spcAft>
              <a:buClr>
                <a:schemeClr val="dk1"/>
              </a:buClr>
              <a:buSzPts val="1100"/>
              <a:buFont typeface="Arial"/>
              <a:buNone/>
            </a:pPr>
            <a:r>
              <a:rPr lang="en" sz="1100">
                <a:solidFill>
                  <a:srgbClr val="01010F"/>
                </a:solidFill>
                <a:highlight>
                  <a:srgbClr val="FFFFFF"/>
                </a:highlight>
              </a:rPr>
              <a:t>"In 2017, the worldwide DevOps software market exceeded $3.8 billion for the first time and is on track to undoubtedly surpass $4 billion in 2018," explains Jim Mercer, research director, DevOps at IDC. "The market is currently highly fragmented. There are dozens of vendors competing to offer compelling solutions to better integrate, automate, scale, test, release, and optimize DevOps processes for a wide range of applications and industries."</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&gt;50%</a:t>
            </a:r>
            <a:endParaRPr sz="1100"/>
          </a:p>
          <a:p>
            <a:pPr indent="0" lvl="0" marL="0" rtl="0" algn="l">
              <a:spcBef>
                <a:spcPts val="0"/>
              </a:spcBef>
              <a:spcAft>
                <a:spcPts val="0"/>
              </a:spcAft>
              <a:buClr>
                <a:schemeClr val="dk1"/>
              </a:buClr>
              <a:buSzPts val="1100"/>
              <a:buFont typeface="Arial"/>
              <a:buNone/>
            </a:pPr>
            <a:r>
              <a:rPr lang="en" sz="1100" u="sng">
                <a:hlinkClick r:id="rId4"/>
              </a:rPr>
              <a:t>https://it.toolbox.com/blogs/craigborysowich/project-management-lite-distribution-of-effort-by-phase-sdlc-031612</a:t>
            </a:r>
            <a:endParaRPr sz="1100" u="sng">
              <a:hlinkClick r:id="rId5"/>
            </a:endParaRPr>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 </a:t>
            </a:r>
            <a:endParaRPr sz="1100"/>
          </a:p>
          <a:p>
            <a:pPr indent="0" lvl="0" marL="0" rtl="0" algn="l">
              <a:spcBef>
                <a:spcPts val="0"/>
              </a:spcBef>
              <a:spcAft>
                <a:spcPts val="0"/>
              </a:spcAft>
              <a:buClr>
                <a:schemeClr val="dk1"/>
              </a:buClr>
              <a:buSzPts val="1100"/>
              <a:buFont typeface="Arial"/>
              <a:buNone/>
            </a:pPr>
            <a:r>
              <a:rPr lang="en" sz="1100"/>
              <a:t>87%</a:t>
            </a:r>
            <a:endParaRPr sz="1100"/>
          </a:p>
          <a:p>
            <a:pPr indent="0" lvl="0" marL="0" rtl="0" algn="l">
              <a:spcBef>
                <a:spcPts val="0"/>
              </a:spcBef>
              <a:spcAft>
                <a:spcPts val="0"/>
              </a:spcAft>
              <a:buClr>
                <a:schemeClr val="dk1"/>
              </a:buClr>
              <a:buSzPts val="1100"/>
              <a:buFont typeface="Arial"/>
              <a:buNone/>
            </a:pPr>
            <a:r>
              <a:rPr lang="en" sz="1100"/>
              <a:t>87% of the organizations that implement DevOps processes today are already disappointed. - Gartner, May 2017</a:t>
            </a:r>
            <a:endParaRPr sz="1100"/>
          </a:p>
          <a:p>
            <a:pPr indent="0" lvl="0" marL="0" rtl="0" algn="l">
              <a:spcBef>
                <a:spcPts val="0"/>
              </a:spcBef>
              <a:spcAft>
                <a:spcPts val="0"/>
              </a:spcAft>
              <a:buClr>
                <a:schemeClr val="dk1"/>
              </a:buClr>
              <a:buSzPts val="1100"/>
              <a:buFont typeface="Arial"/>
              <a:buNone/>
            </a:pPr>
            <a:r>
              <a:rPr lang="en" sz="1100" u="sng">
                <a:hlinkClick r:id="rId6"/>
              </a:rPr>
              <a:t>http://searchitoperations.techtarget.com/feature/Scale-up-DevOps-processes-against-the-odds</a:t>
            </a:r>
            <a:endParaRPr sz="1100" u="sng">
              <a:hlinkClick r:id="rId7"/>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200"/>
              <a:buFont typeface="Helvetica Neue"/>
              <a:buNone/>
            </a:pPr>
            <a:r>
              <a:t/>
            </a:r>
            <a:endParaRPr sz="1200">
              <a:latin typeface="Source Sans Pro"/>
              <a:ea typeface="Source Sans Pro"/>
              <a:cs typeface="Source Sans Pro"/>
              <a:sym typeface="Source Sans Pro"/>
            </a:endParaRPr>
          </a:p>
          <a:p>
            <a:pPr indent="0" lvl="0" marL="0" rtl="0" algn="l">
              <a:spcBef>
                <a:spcPts val="0"/>
              </a:spcBef>
              <a:spcAft>
                <a:spcPts val="0"/>
              </a:spcAft>
              <a:buClr>
                <a:schemeClr val="dk1"/>
              </a:buClr>
              <a:buSzPts val="1200"/>
              <a:buFont typeface="Helvetica Neue"/>
              <a:buNone/>
            </a:pPr>
            <a:r>
              <a:t/>
            </a:r>
            <a:endParaRPr sz="1200">
              <a:latin typeface="Source Sans Pro"/>
              <a:ea typeface="Source Sans Pro"/>
              <a:cs typeface="Source Sans Pro"/>
              <a:sym typeface="Source Sans Pro"/>
            </a:endParaRPr>
          </a:p>
          <a:p>
            <a:pPr indent="139700" lvl="0" marL="0" rtl="0" algn="l">
              <a:lnSpc>
                <a:spcPct val="117999"/>
              </a:lnSpc>
              <a:spcBef>
                <a:spcPts val="0"/>
              </a:spcBef>
              <a:spcAft>
                <a:spcPts val="0"/>
              </a:spcAft>
              <a:buClr>
                <a:schemeClr val="dk1"/>
              </a:buClr>
              <a:buSzPts val="1100"/>
              <a:buFont typeface="Arial"/>
              <a:buNone/>
            </a:pPr>
            <a:r>
              <a:t/>
            </a:r>
            <a:endParaRPr sz="2200">
              <a:latin typeface="Helvetica Neue"/>
              <a:ea typeface="Helvetica Neue"/>
              <a:cs typeface="Helvetica Neue"/>
              <a:sym typeface="Helvetica Neue"/>
            </a:endParaRPr>
          </a:p>
          <a:p>
            <a:pPr indent="0" lvl="0" marL="0" rtl="0" algn="l">
              <a:lnSpc>
                <a:spcPct val="117999"/>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448cecb737_0_8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Well, the reason why the full transformational promise of devops is not being realized is because of the very toolchain we are using to try to accelerate. In fact, today’s toolchain is limiting a faster devops lifecycle.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“Today’s Application Delivery Tool Chain Is Complex And Fragmented” - Forrester</a:t>
            </a:r>
            <a:endParaRPr sz="1200"/>
          </a:p>
          <a:p>
            <a:pPr indent="0" lvl="0" marL="0" rtl="0" algn="l">
              <a:spcBef>
                <a:spcPts val="0"/>
              </a:spcBef>
              <a:spcAft>
                <a:spcPts val="0"/>
              </a:spcAft>
              <a:buClr>
                <a:schemeClr val="dk1"/>
              </a:buClr>
              <a:buSzPts val="1100"/>
              <a:buFont typeface="Arial"/>
              <a:buNone/>
            </a:pPr>
            <a:r>
              <a:rPr lang="en" sz="1200"/>
              <a:t>https://www.forrester.com/report/The+Quest+For+SpeedPlusQuality+Drives+Agile+And+DevOps+Tool+Selection/-/E-RES122555</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
        <p:nvSpPr>
          <p:cNvPr id="851" name="Google Shape;851;g448cecb737_0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448cecb737_0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g448cecb737_0_86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chemeClr val="dk1"/>
              </a:buClr>
              <a:buSzPts val="1200"/>
              <a:buFont typeface="Helvetica Neue"/>
              <a:buNone/>
            </a:pPr>
            <a:r>
              <a:rPr lang="en" sz="1000"/>
              <a:t>Here you can see the core stages of the devops lifecycle, you have planning, code creation, all the way through to monitoring. And also shown, are are just some of the tools that can be potentially used at each stage. And this chaining together of tools, comes at the cost of integration complexity.</a:t>
            </a:r>
            <a:endParaRPr sz="1000"/>
          </a:p>
          <a:p>
            <a:pPr indent="76200" lvl="0" marL="0" marR="0" rtl="0" algn="l">
              <a:lnSpc>
                <a:spcPct val="117999"/>
              </a:lnSpc>
              <a:spcBef>
                <a:spcPts val="0"/>
              </a:spcBef>
              <a:spcAft>
                <a:spcPts val="0"/>
              </a:spcAft>
              <a:buClr>
                <a:schemeClr val="dk1"/>
              </a:buClr>
              <a:buSzPts val="1200"/>
              <a:buFont typeface="Helvetica Neue"/>
              <a:buNone/>
            </a:pPr>
            <a:r>
              <a:t/>
            </a:r>
            <a:endParaRPr sz="1000"/>
          </a:p>
          <a:p>
            <a:pPr indent="0" lvl="0" marL="0" marR="0" rtl="0" algn="l">
              <a:lnSpc>
                <a:spcPct val="117999"/>
              </a:lnSpc>
              <a:spcBef>
                <a:spcPts val="0"/>
              </a:spcBef>
              <a:spcAft>
                <a:spcPts val="0"/>
              </a:spcAft>
              <a:buClr>
                <a:schemeClr val="dk1"/>
              </a:buClr>
              <a:buSzPts val="1200"/>
              <a:buFont typeface="Helvetica Neue"/>
              <a:buNone/>
            </a:pPr>
            <a:r>
              <a:rPr lang="en" sz="1000"/>
              <a:t>You need resources to design, build, and maintain the integrations, manage upgrades, and establish HA and DR for each one. They are brittle and can fail.  </a:t>
            </a:r>
            <a:endParaRPr sz="1000"/>
          </a:p>
          <a:p>
            <a:pPr indent="0" lvl="0" marL="0" marR="0" rtl="0" algn="l">
              <a:lnSpc>
                <a:spcPct val="117999"/>
              </a:lnSpc>
              <a:spcBef>
                <a:spcPts val="0"/>
              </a:spcBef>
              <a:spcAft>
                <a:spcPts val="0"/>
              </a:spcAft>
              <a:buClr>
                <a:schemeClr val="dk1"/>
              </a:buClr>
              <a:buSzPts val="1200"/>
              <a:buFont typeface="Helvetica Neue"/>
              <a:buNone/>
            </a:pPr>
            <a:r>
              <a:t/>
            </a:r>
            <a:endParaRPr sz="1000"/>
          </a:p>
          <a:p>
            <a:pPr indent="0" lvl="0" marL="0" marR="0" rtl="0" algn="l">
              <a:lnSpc>
                <a:spcPct val="117999"/>
              </a:lnSpc>
              <a:spcBef>
                <a:spcPts val="0"/>
              </a:spcBef>
              <a:spcAft>
                <a:spcPts val="0"/>
              </a:spcAft>
              <a:buClr>
                <a:schemeClr val="dk1"/>
              </a:buClr>
              <a:buSzPts val="1200"/>
              <a:buFont typeface="Helvetica Neue"/>
              <a:buNone/>
            </a:pPr>
            <a:r>
              <a:rPr lang="en" sz="1000"/>
              <a:t>Setting up a new project, or troubleshooting and optimizing an existing project, becomes difficult and is too slow for todays demands</a:t>
            </a:r>
            <a:endParaRPr sz="1000"/>
          </a:p>
          <a:p>
            <a:pPr indent="0" lvl="0" marL="0" marR="0" rtl="0" algn="l">
              <a:lnSpc>
                <a:spcPct val="117999"/>
              </a:lnSpc>
              <a:spcBef>
                <a:spcPts val="0"/>
              </a:spcBef>
              <a:spcAft>
                <a:spcPts val="0"/>
              </a:spcAft>
              <a:buClr>
                <a:schemeClr val="dk1"/>
              </a:buClr>
              <a:buSzPts val="1200"/>
              <a:buFont typeface="Helvetica Neue"/>
              <a:buNone/>
            </a:pPr>
            <a:r>
              <a:t/>
            </a:r>
            <a:endParaRPr sz="1000"/>
          </a:p>
          <a:p>
            <a:pPr indent="0" lvl="0" marL="0" marR="0" rtl="0" algn="l">
              <a:lnSpc>
                <a:spcPct val="117999"/>
              </a:lnSpc>
              <a:spcBef>
                <a:spcPts val="0"/>
              </a:spcBef>
              <a:spcAft>
                <a:spcPts val="0"/>
              </a:spcAft>
              <a:buClr>
                <a:schemeClr val="dk1"/>
              </a:buClr>
              <a:buSzPts val="1200"/>
              <a:buFont typeface="Helvetica Neue"/>
              <a:buNone/>
            </a:pPr>
            <a:r>
              <a:rPr lang="en" sz="1000"/>
              <a:t>And the toolchain only serves to reinforce silios that you are trying to break down in the name of DevOps. Instead of teams being able to collaborate together, their different tools put them in indifferent workspaces. </a:t>
            </a:r>
            <a:endParaRPr sz="1000"/>
          </a:p>
          <a:p>
            <a:pPr indent="0" lvl="0" marL="0" marR="0" rtl="0" algn="l">
              <a:lnSpc>
                <a:spcPct val="117999"/>
              </a:lnSpc>
              <a:spcBef>
                <a:spcPts val="0"/>
              </a:spcBef>
              <a:spcAft>
                <a:spcPts val="0"/>
              </a:spcAft>
              <a:buClr>
                <a:schemeClr val="dk1"/>
              </a:buClr>
              <a:buSzPts val="1200"/>
              <a:buFont typeface="Helvetica Neue"/>
              <a:buNone/>
            </a:pPr>
            <a:r>
              <a:t/>
            </a:r>
            <a:endParaRPr sz="1000"/>
          </a:p>
          <a:p>
            <a:pPr indent="0" lvl="0" marL="0" marR="0" rtl="0" algn="l">
              <a:lnSpc>
                <a:spcPct val="117999"/>
              </a:lnSpc>
              <a:spcBef>
                <a:spcPts val="0"/>
              </a:spcBef>
              <a:spcAft>
                <a:spcPts val="0"/>
              </a:spcAft>
              <a:buClr>
                <a:schemeClr val="dk1"/>
              </a:buClr>
              <a:buSzPts val="1200"/>
              <a:buFont typeface="Helvetica Neue"/>
              <a:buNone/>
            </a:pPr>
            <a:r>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448cecb737_0_9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448cecb737_0_9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47f4f84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47f4f84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second/context switch/developer = 3 hours/context switch for a 6000 dev enterprise.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48cecb737_0_9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1" name="Google Shape;961;g448cecb737_0_96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7999"/>
              </a:lnSpc>
              <a:spcBef>
                <a:spcPts val="0"/>
              </a:spcBef>
              <a:spcAft>
                <a:spcPts val="0"/>
              </a:spcAft>
              <a:buClr>
                <a:schemeClr val="dk1"/>
              </a:buClr>
              <a:buSzPts val="2200"/>
              <a:buFont typeface="Helvetica Neue"/>
              <a:buNone/>
            </a:pPr>
            <a:r>
              <a:rPr lang="en" sz="1000"/>
              <a:t>As more and more development teams embrace Cloud Native (where applications are built using microservices running in containers), the number of projects proliferates which disparate tool sets were not built for. They were built during the monolithic application era, where releases encompassing a large number of changes were infrequent.</a:t>
            </a:r>
            <a:endParaRPr b="0" i="0" sz="10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48cecb737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448cecb737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3e265db03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e265db03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e265db037_0_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t/>
            </a:r>
            <a:endParaRPr/>
          </a:p>
        </p:txBody>
      </p:sp>
      <p:sp>
        <p:nvSpPr>
          <p:cNvPr id="729" name="Google Shape;729;g3e265db037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448cecb737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448cecb737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3e265db037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e265db037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3e265db037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e265db037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3e265db037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3e265db037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3e265db037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e265db037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3e265db037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e265db037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3e265db037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e265db037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3e265db037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e265db037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3e265db037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e265db037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e265db037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e265db037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3e265db037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e265db037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3e265db037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e265db037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3e265db037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e265db037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3e265db037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e265db037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47f4f8499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447f4f8499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447f4f8499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447f4f8499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447f4f8499_1_4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447f4f8499_1_4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We have a broad customer base spanning from tech startups like Uber and Stack Exchange, to large traditional enterprises across a wide range of industries like Macy’s, AT&amp;T, ING and Sony. </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447f4f8499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447f4f8499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3e265db037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e265db037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3e265db037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e265db037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448cecb737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448cecb737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48cecb737_0_12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50" name="Google Shape;750;g448cecb737_0_1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3e265db037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e265db037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3e265db037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e265db037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3e265db037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e265db037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3e265db037_0_105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266" name="Google Shape;1266;g3e265db037_0_10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48cecb737_0_12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273" name="Google Shape;1273;g448cecb737_0_1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48cecb737_0_1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448cecb737_0_12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448cecb737_0_125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306" name="Google Shape;1306;g448cecb737_0_1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448cecb73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448cecb73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Opaque… inefficient… uncontrolled…</a:t>
            </a:r>
            <a:endParaRPr/>
          </a:p>
          <a:p>
            <a:pPr indent="0" lvl="0" marL="0" rtl="0" algn="l">
              <a:spcBef>
                <a:spcPts val="0"/>
              </a:spcBef>
              <a:spcAft>
                <a:spcPts val="0"/>
              </a:spcAft>
              <a:buNone/>
            </a:pPr>
            <a:r>
              <a:rPr lang="en"/>
              <a:t>Instead we think DevOps should be more like Google docs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448cecb73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448cecb73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48e30d8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6" name="Google Shape;1326;g448e30d89e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50">
                <a:solidFill>
                  <a:schemeClr val="dk1"/>
                </a:solidFill>
              </a:rPr>
              <a:t>These 12 features not only work seamlessly together, but work together automatically, with almost no configuration.</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350">
                <a:solidFill>
                  <a:schemeClr val="dk1"/>
                </a:solidFill>
              </a:rPr>
              <a:t>We think that’s the best way to bring these best practices to everyone involved in delivering software.</a:t>
            </a:r>
            <a:endParaRPr sz="135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448cecb737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448cecb737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Seven years ago </a:t>
            </a:r>
            <a:r>
              <a:rPr lang="en" u="sng">
                <a:solidFill>
                  <a:schemeClr val="dk1"/>
                </a:solidFill>
              </a:rPr>
              <a:t>Marc Andreesen</a:t>
            </a:r>
            <a:r>
              <a:rPr lang="en">
                <a:solidFill>
                  <a:schemeClr val="dk1"/>
                </a:solidFill>
              </a:rPr>
              <a:t> said that </a:t>
            </a:r>
            <a:r>
              <a:rPr i="1" lang="en">
                <a:solidFill>
                  <a:schemeClr val="dk1"/>
                </a:solidFill>
              </a:rPr>
              <a:t>“Software is eating the world”</a:t>
            </a:r>
            <a:r>
              <a:rPr lang="en">
                <a:solidFill>
                  <a:schemeClr val="dk1"/>
                </a:solidFill>
              </a:rPr>
              <a:t> when he observed that every successful company is reliant on software.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More recently, and arguably more useful, he stated </a:t>
            </a:r>
            <a:r>
              <a:rPr i="1" lang="en">
                <a:solidFill>
                  <a:schemeClr val="dk1"/>
                </a:solidFill>
              </a:rPr>
              <a:t>“Cycle time compression may be the most underestimated force in determining winners &amp; losers in tech.”</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because each iteration gives you an opportunity to deliver real value to our customers. If you are off track, you learn about it quickly, before significant investments are made that take you down the wrong path.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we’re all here today, I doubt this is news.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then, </a:t>
            </a:r>
            <a:r>
              <a:rPr b="1" lang="en">
                <a:solidFill>
                  <a:schemeClr val="dk1"/>
                </a:solidFill>
              </a:rPr>
              <a:t>competitiveness depends on how fast teams can deliver code, which is to say how quickly we can create customer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Software is accelerating the rate of innovation in all industries, increasing competitiveness and making it possible for competitors to emerge faster than ever before.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Every executive leader knows software is powering their business and is critical to success.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Product development teams have been adopting new methodologies to help them iterate faster.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Specifically we’ve seen Waterfall teams adopt Agile practices to better respond to the dynamic and moving needs of the business.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then DevOps which promises to solve the slow and error prone process that IT has been trying to deal with.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3e265db037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e265db037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Google Shape;1387;g3e265db037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e265db037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3e265db037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3e265db037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3e265db037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e265db037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3e265db037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3e265db037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3e265db037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3e265db037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3e265db037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3e265db037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3e265db037_0_16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424" name="Google Shape;1424;g3e265db037_0_16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3e265db037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3e265db037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3e265db037_0_15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t/>
            </a:r>
            <a:endParaRPr/>
          </a:p>
        </p:txBody>
      </p:sp>
      <p:sp>
        <p:nvSpPr>
          <p:cNvPr id="1437" name="Google Shape;1437;g3e265db037_0_15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48cecb737_0_12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0"/>
              </a:spcBef>
              <a:spcAft>
                <a:spcPts val="0"/>
              </a:spcAft>
              <a:buNone/>
            </a:pPr>
            <a:r>
              <a:t/>
            </a:r>
            <a:endParaRPr sz="1000"/>
          </a:p>
        </p:txBody>
      </p:sp>
      <p:sp>
        <p:nvSpPr>
          <p:cNvPr id="801" name="Google Shape;801;g448cecb737_0_1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e265db03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e265db03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448cecb737_0_12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15" name="Google Shape;815;g448cecb737_0_1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3e265db037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e265db037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2 Column">
  <p:cSld name="CUSTOM_1">
    <p:spTree>
      <p:nvGrpSpPr>
        <p:cNvPr id="528" name="Shape 528"/>
        <p:cNvGrpSpPr/>
        <p:nvPr/>
      </p:nvGrpSpPr>
      <p:grpSpPr>
        <a:xfrm>
          <a:off x="0" y="0"/>
          <a:ext cx="0" cy="0"/>
          <a:chOff x="0" y="0"/>
          <a:chExt cx="0" cy="0"/>
        </a:xfrm>
      </p:grpSpPr>
      <p:sp>
        <p:nvSpPr>
          <p:cNvPr id="529" name="Google Shape;529;p105"/>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30" name="Google Shape;530;p105"/>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531" name="Google Shape;531;p105"/>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105"/>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533" name="Google Shape;533;p105"/>
          <p:cNvSpPr txBox="1"/>
          <p:nvPr>
            <p:ph idx="2"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534" name="Google Shape;534;p105"/>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Left">
  <p:cSld name="CUSTOM_1_2">
    <p:spTree>
      <p:nvGrpSpPr>
        <p:cNvPr id="535" name="Shape 535"/>
        <p:cNvGrpSpPr/>
        <p:nvPr/>
      </p:nvGrpSpPr>
      <p:grpSpPr>
        <a:xfrm>
          <a:off x="0" y="0"/>
          <a:ext cx="0" cy="0"/>
          <a:chOff x="0" y="0"/>
          <a:chExt cx="0" cy="0"/>
        </a:xfrm>
      </p:grpSpPr>
      <p:sp>
        <p:nvSpPr>
          <p:cNvPr id="536" name="Google Shape;536;p106"/>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37" name="Google Shape;537;p106"/>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538" name="Google Shape;538;p106"/>
          <p:cNvSpPr txBox="1"/>
          <p:nvPr>
            <p:ph type="title"/>
          </p:nvPr>
        </p:nvSpPr>
        <p:spPr>
          <a:xfrm>
            <a:off x="304800" y="168850"/>
            <a:ext cx="76179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106"/>
          <p:cNvSpPr txBox="1"/>
          <p:nvPr>
            <p:ph idx="1"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540" name="Google Shape;540;p106"/>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Right">
  <p:cSld name="CUSTOM_1_1">
    <p:spTree>
      <p:nvGrpSpPr>
        <p:cNvPr id="541" name="Shape 541"/>
        <p:cNvGrpSpPr/>
        <p:nvPr/>
      </p:nvGrpSpPr>
      <p:grpSpPr>
        <a:xfrm>
          <a:off x="0" y="0"/>
          <a:ext cx="0" cy="0"/>
          <a:chOff x="0" y="0"/>
          <a:chExt cx="0" cy="0"/>
        </a:xfrm>
      </p:grpSpPr>
      <p:sp>
        <p:nvSpPr>
          <p:cNvPr id="542" name="Google Shape;542;p107"/>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43" name="Google Shape;543;p107"/>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544" name="Google Shape;544;p107"/>
          <p:cNvSpPr txBox="1"/>
          <p:nvPr>
            <p:ph type="title"/>
          </p:nvPr>
        </p:nvSpPr>
        <p:spPr>
          <a:xfrm>
            <a:off x="304800" y="168850"/>
            <a:ext cx="76386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107"/>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546" name="Google Shape;546;p107"/>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Blank">
  <p:cSld name="CUSTOM_1_1_1">
    <p:spTree>
      <p:nvGrpSpPr>
        <p:cNvPr id="547" name="Shape 547"/>
        <p:cNvGrpSpPr/>
        <p:nvPr/>
      </p:nvGrpSpPr>
      <p:grpSpPr>
        <a:xfrm>
          <a:off x="0" y="0"/>
          <a:ext cx="0" cy="0"/>
          <a:chOff x="0" y="0"/>
          <a:chExt cx="0" cy="0"/>
        </a:xfrm>
      </p:grpSpPr>
      <p:sp>
        <p:nvSpPr>
          <p:cNvPr id="548" name="Google Shape;548;p108"/>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49" name="Google Shape;549;p108"/>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550" name="Google Shape;550;p108"/>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108"/>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2">
    <p:spTree>
      <p:nvGrpSpPr>
        <p:cNvPr id="552" name="Shape 552"/>
        <p:cNvGrpSpPr/>
        <p:nvPr/>
      </p:nvGrpSpPr>
      <p:grpSpPr>
        <a:xfrm>
          <a:off x="0" y="0"/>
          <a:ext cx="0" cy="0"/>
          <a:chOff x="0" y="0"/>
          <a:chExt cx="0" cy="0"/>
        </a:xfrm>
      </p:grpSpPr>
      <p:sp>
        <p:nvSpPr>
          <p:cNvPr id="553" name="Google Shape;553;p109"/>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4" name="Google Shape;554;p109"/>
          <p:cNvSpPr/>
          <p:nvPr/>
        </p:nvSpPr>
        <p:spPr>
          <a:xfrm>
            <a:off x="1" y="0"/>
            <a:ext cx="79800" cy="804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5" name="Google Shape;555;p109"/>
          <p:cNvSpPr/>
          <p:nvPr/>
        </p:nvSpPr>
        <p:spPr>
          <a:xfrm>
            <a:off x="1" y="804847"/>
            <a:ext cx="79800" cy="16083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6" name="Google Shape;556;p109"/>
          <p:cNvSpPr/>
          <p:nvPr/>
        </p:nvSpPr>
        <p:spPr>
          <a:xfrm>
            <a:off x="1" y="2413887"/>
            <a:ext cx="79800" cy="27297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57" name="Google Shape;557;p109"/>
          <p:cNvPicPr preferRelativeResize="0"/>
          <p:nvPr/>
        </p:nvPicPr>
        <p:blipFill>
          <a:blip r:embed="rId2">
            <a:alphaModFix/>
          </a:blip>
          <a:stretch>
            <a:fillRect/>
          </a:stretch>
        </p:blipFill>
        <p:spPr>
          <a:xfrm>
            <a:off x="1018331" y="804847"/>
            <a:ext cx="693244" cy="638486"/>
          </a:xfrm>
          <a:prstGeom prst="rect">
            <a:avLst/>
          </a:prstGeom>
          <a:noFill/>
          <a:ln>
            <a:noFill/>
          </a:ln>
        </p:spPr>
      </p:pic>
      <p:sp>
        <p:nvSpPr>
          <p:cNvPr id="558" name="Google Shape;558;p109"/>
          <p:cNvSpPr txBox="1"/>
          <p:nvPr>
            <p:ph type="title"/>
          </p:nvPr>
        </p:nvSpPr>
        <p:spPr>
          <a:xfrm>
            <a:off x="939600" y="1965500"/>
            <a:ext cx="6983100" cy="382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9" name="Google Shape;559;p109"/>
          <p:cNvCxnSpPr/>
          <p:nvPr/>
        </p:nvCxnSpPr>
        <p:spPr>
          <a:xfrm rot="10800000">
            <a:off x="1018275" y="1736875"/>
            <a:ext cx="694500" cy="0"/>
          </a:xfrm>
          <a:prstGeom prst="straightConnector1">
            <a:avLst/>
          </a:prstGeom>
          <a:noFill/>
          <a:ln cap="flat" cmpd="sng" w="9525">
            <a:solidFill>
              <a:srgbClr val="8E7CC3"/>
            </a:solidFill>
            <a:prstDash val="solid"/>
            <a:miter lim="800000"/>
            <a:headEnd len="sm" w="sm" type="none"/>
            <a:tailEnd len="sm" w="sm" type="none"/>
          </a:ln>
        </p:spPr>
      </p:cxnSp>
      <p:sp>
        <p:nvSpPr>
          <p:cNvPr id="560" name="Google Shape;560;p109"/>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lternate">
  <p:cSld name="CUSTOM_3">
    <p:spTree>
      <p:nvGrpSpPr>
        <p:cNvPr id="561" name="Shape 561"/>
        <p:cNvGrpSpPr/>
        <p:nvPr/>
      </p:nvGrpSpPr>
      <p:grpSpPr>
        <a:xfrm>
          <a:off x="0" y="0"/>
          <a:ext cx="0" cy="0"/>
          <a:chOff x="0" y="0"/>
          <a:chExt cx="0" cy="0"/>
        </a:xfrm>
      </p:grpSpPr>
      <p:sp>
        <p:nvSpPr>
          <p:cNvPr id="562" name="Google Shape;562;p110"/>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63" name="Google Shape;563;p110"/>
          <p:cNvPicPr preferRelativeResize="0"/>
          <p:nvPr/>
        </p:nvPicPr>
        <p:blipFill>
          <a:blip r:embed="rId2">
            <a:alphaModFix/>
          </a:blip>
          <a:stretch>
            <a:fillRect/>
          </a:stretch>
        </p:blipFill>
        <p:spPr>
          <a:xfrm>
            <a:off x="4225378" y="1621841"/>
            <a:ext cx="693244" cy="638486"/>
          </a:xfrm>
          <a:prstGeom prst="rect">
            <a:avLst/>
          </a:prstGeom>
          <a:noFill/>
          <a:ln>
            <a:noFill/>
          </a:ln>
        </p:spPr>
      </p:pic>
      <p:sp>
        <p:nvSpPr>
          <p:cNvPr id="564" name="Google Shape;564;p110"/>
          <p:cNvSpPr txBox="1"/>
          <p:nvPr>
            <p:ph type="title"/>
          </p:nvPr>
        </p:nvSpPr>
        <p:spPr>
          <a:xfrm>
            <a:off x="1550100" y="2724550"/>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rgbClr val="FFFFFF"/>
                </a:solidFill>
                <a:latin typeface="Lato"/>
                <a:ea typeface="Lato"/>
                <a:cs typeface="Lato"/>
                <a:sym typeface="La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565" name="Google Shape;565;p110"/>
          <p:cNvCxnSpPr/>
          <p:nvPr/>
        </p:nvCxnSpPr>
        <p:spPr>
          <a:xfrm rot="10800000">
            <a:off x="4461900" y="2630283"/>
            <a:ext cx="220200" cy="0"/>
          </a:xfrm>
          <a:prstGeom prst="straightConnector1">
            <a:avLst/>
          </a:prstGeom>
          <a:noFill/>
          <a:ln cap="flat" cmpd="sng" w="9525">
            <a:solidFill>
              <a:srgbClr val="8E7CC3"/>
            </a:solidFill>
            <a:prstDash val="solid"/>
            <a:miter lim="800000"/>
            <a:headEnd len="sm" w="sm" type="none"/>
            <a:tailEnd len="sm" w="sm" type="none"/>
          </a:ln>
        </p:spPr>
      </p:cxnSp>
      <p:sp>
        <p:nvSpPr>
          <p:cNvPr id="566" name="Google Shape;566;p110"/>
          <p:cNvSpPr/>
          <p:nvPr/>
        </p:nvSpPr>
        <p:spPr>
          <a:xfrm rot="5400000">
            <a:off x="8322605" y="4322150"/>
            <a:ext cx="78900" cy="1563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7" name="Google Shape;567;p110"/>
          <p:cNvSpPr/>
          <p:nvPr/>
        </p:nvSpPr>
        <p:spPr>
          <a:xfrm rot="5400000">
            <a:off x="6009600" y="3559549"/>
            <a:ext cx="79200" cy="30894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8" name="Google Shape;568;p110"/>
          <p:cNvSpPr/>
          <p:nvPr/>
        </p:nvSpPr>
        <p:spPr>
          <a:xfrm rot="5400000">
            <a:off x="2211970" y="2852600"/>
            <a:ext cx="78900" cy="45030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9" name="Google Shape;569;p110"/>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4">
    <p:spTree>
      <p:nvGrpSpPr>
        <p:cNvPr id="570" name="Shape 570"/>
        <p:cNvGrpSpPr/>
        <p:nvPr/>
      </p:nvGrpSpPr>
      <p:grpSpPr>
        <a:xfrm>
          <a:off x="0" y="0"/>
          <a:ext cx="0" cy="0"/>
          <a:chOff x="0" y="0"/>
          <a:chExt cx="0" cy="0"/>
        </a:xfrm>
      </p:grpSpPr>
      <p:sp>
        <p:nvSpPr>
          <p:cNvPr id="571" name="Google Shape;571;p111"/>
          <p:cNvSpPr/>
          <p:nvPr/>
        </p:nvSpPr>
        <p:spPr>
          <a:xfrm flipH="1">
            <a:off x="0" y="0"/>
            <a:ext cx="9144000" cy="241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cxnSp>
        <p:nvCxnSpPr>
          <p:cNvPr id="572" name="Google Shape;572;p111"/>
          <p:cNvCxnSpPr/>
          <p:nvPr/>
        </p:nvCxnSpPr>
        <p:spPr>
          <a:xfrm rot="10800000">
            <a:off x="3809971" y="1007696"/>
            <a:ext cx="0" cy="987300"/>
          </a:xfrm>
          <a:prstGeom prst="straightConnector1">
            <a:avLst/>
          </a:prstGeom>
          <a:noFill/>
          <a:ln cap="flat" cmpd="sng" w="9525">
            <a:solidFill>
              <a:srgbClr val="FFFFFF"/>
            </a:solidFill>
            <a:prstDash val="solid"/>
            <a:miter lim="800000"/>
            <a:headEnd len="sm" w="sm" type="none"/>
            <a:tailEnd len="sm" w="sm" type="none"/>
          </a:ln>
        </p:spPr>
      </p:cxnSp>
      <p:pic>
        <p:nvPicPr>
          <p:cNvPr descr="Asset 15@150x.png" id="573" name="Google Shape;573;p111"/>
          <p:cNvPicPr preferRelativeResize="0"/>
          <p:nvPr/>
        </p:nvPicPr>
        <p:blipFill>
          <a:blip r:embed="rId2">
            <a:alphaModFix/>
          </a:blip>
          <a:stretch>
            <a:fillRect/>
          </a:stretch>
        </p:blipFill>
        <p:spPr>
          <a:xfrm>
            <a:off x="609611" y="429215"/>
            <a:ext cx="389200" cy="358463"/>
          </a:xfrm>
          <a:prstGeom prst="rect">
            <a:avLst/>
          </a:prstGeom>
          <a:noFill/>
          <a:ln>
            <a:noFill/>
          </a:ln>
        </p:spPr>
      </p:pic>
      <p:sp>
        <p:nvSpPr>
          <p:cNvPr id="574" name="Google Shape;574;p111"/>
          <p:cNvSpPr txBox="1"/>
          <p:nvPr>
            <p:ph type="title"/>
          </p:nvPr>
        </p:nvSpPr>
        <p:spPr>
          <a:xfrm>
            <a:off x="496575" y="854650"/>
            <a:ext cx="2884500" cy="1140300"/>
          </a:xfrm>
          <a:prstGeom prst="rect">
            <a:avLst/>
          </a:prstGeom>
          <a:noFill/>
          <a:ln>
            <a:noFill/>
          </a:ln>
        </p:spPr>
        <p:txBody>
          <a:bodyPr anchorCtr="0" anchor="ctr" bIns="91425" lIns="91425" spcFirstLastPara="1" rIns="91425" wrap="square" tIns="91425"/>
          <a:lstStyle>
            <a:lvl1pPr lvl="0" rtl="0">
              <a:lnSpc>
                <a:spcPct val="115000"/>
              </a:lnSpc>
              <a:spcBef>
                <a:spcPts val="0"/>
              </a:spcBef>
              <a:spcAft>
                <a:spcPts val="0"/>
              </a:spcAft>
              <a:buNone/>
              <a:defRPr b="1" sz="24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111"/>
          <p:cNvSpPr txBox="1"/>
          <p:nvPr>
            <p:ph idx="1" type="body"/>
          </p:nvPr>
        </p:nvSpPr>
        <p:spPr>
          <a:xfrm>
            <a:off x="4238875" y="854650"/>
            <a:ext cx="4426200" cy="1140300"/>
          </a:xfrm>
          <a:prstGeom prst="rect">
            <a:avLst/>
          </a:prstGeom>
          <a:noFill/>
          <a:ln>
            <a:noFill/>
          </a:ln>
        </p:spPr>
        <p:txBody>
          <a:bodyPr anchorCtr="0" anchor="ctr" bIns="91425" lIns="91425" spcFirstLastPara="1" rIns="91425" wrap="square" tIns="91425"/>
          <a:lstStyle>
            <a:lvl1pPr indent="-317500" lvl="0" marL="4572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3F3F3"/>
              </a:buClr>
              <a:buSzPts val="1200"/>
              <a:buFont typeface="Source Sans Pro"/>
              <a:buChar char="○"/>
              <a:defRPr sz="1200">
                <a:solidFill>
                  <a:srgbClr val="F3F3F3"/>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3F3F3"/>
              </a:buClr>
              <a:buSzPts val="1000"/>
              <a:buFont typeface="Source Sans Pro"/>
              <a:buChar char="■"/>
              <a:defRPr sz="1000">
                <a:solidFill>
                  <a:srgbClr val="F3F3F3"/>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9pPr>
          </a:lstStyle>
          <a:p/>
        </p:txBody>
      </p:sp>
      <p:sp>
        <p:nvSpPr>
          <p:cNvPr id="576" name="Google Shape;576;p111"/>
          <p:cNvSpPr txBox="1"/>
          <p:nvPr>
            <p:ph idx="2" type="subTitle"/>
          </p:nvPr>
        </p:nvSpPr>
        <p:spPr>
          <a:xfrm>
            <a:off x="1269200" y="286771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577" name="Google Shape;577;p111"/>
          <p:cNvSpPr txBox="1"/>
          <p:nvPr>
            <p:ph idx="3" type="subTitle"/>
          </p:nvPr>
        </p:nvSpPr>
        <p:spPr>
          <a:xfrm>
            <a:off x="1269200" y="360346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578" name="Google Shape;578;p111"/>
          <p:cNvSpPr txBox="1"/>
          <p:nvPr>
            <p:ph idx="4" type="subTitle"/>
          </p:nvPr>
        </p:nvSpPr>
        <p:spPr>
          <a:xfrm>
            <a:off x="1269200" y="4339225"/>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579" name="Google Shape;579;p111"/>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2" name="Shape 582"/>
        <p:cNvGrpSpPr/>
        <p:nvPr/>
      </p:nvGrpSpPr>
      <p:grpSpPr>
        <a:xfrm>
          <a:off x="0" y="0"/>
          <a:ext cx="0" cy="0"/>
          <a:chOff x="0" y="0"/>
          <a:chExt cx="0" cy="0"/>
        </a:xfrm>
      </p:grpSpPr>
    </p:spTree>
  </p:cSld>
  <p:clrMapOvr>
    <a:masterClrMapping/>
  </p:clrMapOvr>
  <p:transition spd="med">
    <p:fade thruBlk="1"/>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ank">
  <p:cSld name="CUSTOM_6">
    <p:spTree>
      <p:nvGrpSpPr>
        <p:cNvPr id="583" name="Shape 583"/>
        <p:cNvGrpSpPr/>
        <p:nvPr/>
      </p:nvGrpSpPr>
      <p:grpSpPr>
        <a:xfrm>
          <a:off x="0" y="0"/>
          <a:ext cx="0" cy="0"/>
          <a:chOff x="0" y="0"/>
          <a:chExt cx="0" cy="0"/>
        </a:xfrm>
      </p:grpSpPr>
      <p:sp>
        <p:nvSpPr>
          <p:cNvPr id="584" name="Google Shape;584;p114"/>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Title">
  <p:cSld name="BLANK_1">
    <p:spTree>
      <p:nvGrpSpPr>
        <p:cNvPr id="585" name="Shape 585"/>
        <p:cNvGrpSpPr/>
        <p:nvPr/>
      </p:nvGrpSpPr>
      <p:grpSpPr>
        <a:xfrm>
          <a:off x="0" y="0"/>
          <a:ext cx="0" cy="0"/>
          <a:chOff x="0" y="0"/>
          <a:chExt cx="0" cy="0"/>
        </a:xfrm>
      </p:grpSpPr>
      <p:sp>
        <p:nvSpPr>
          <p:cNvPr id="586" name="Google Shape;586;p115"/>
          <p:cNvSpPr/>
          <p:nvPr/>
        </p:nvSpPr>
        <p:spPr>
          <a:xfrm flipH="1">
            <a:off x="75" y="-5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7" name="Google Shape;587;p115"/>
          <p:cNvSpPr/>
          <p:nvPr/>
        </p:nvSpPr>
        <p:spPr>
          <a:xfrm>
            <a:off x="4566675" y="125"/>
            <a:ext cx="45666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8" name="Google Shape;588;p115"/>
          <p:cNvSpPr txBox="1"/>
          <p:nvPr>
            <p:ph type="title"/>
          </p:nvPr>
        </p:nvSpPr>
        <p:spPr>
          <a:xfrm>
            <a:off x="310650" y="2993525"/>
            <a:ext cx="39456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9" name="Google Shape;589;p115"/>
          <p:cNvPicPr preferRelativeResize="0"/>
          <p:nvPr/>
        </p:nvPicPr>
        <p:blipFill>
          <a:blip r:embed="rId2">
            <a:alphaModFix/>
          </a:blip>
          <a:stretch>
            <a:fillRect/>
          </a:stretch>
        </p:blipFill>
        <p:spPr>
          <a:xfrm>
            <a:off x="774787" y="1844212"/>
            <a:ext cx="3017324" cy="1149324"/>
          </a:xfrm>
          <a:prstGeom prst="rect">
            <a:avLst/>
          </a:prstGeom>
          <a:noFill/>
          <a:ln>
            <a:noFill/>
          </a:ln>
        </p:spPr>
      </p:pic>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p:cSld name="BLANK_1_1">
    <p:spTree>
      <p:nvGrpSpPr>
        <p:cNvPr id="590" name="Shape 590"/>
        <p:cNvGrpSpPr/>
        <p:nvPr/>
      </p:nvGrpSpPr>
      <p:grpSpPr>
        <a:xfrm>
          <a:off x="0" y="0"/>
          <a:ext cx="0" cy="0"/>
          <a:chOff x="0" y="0"/>
          <a:chExt cx="0" cy="0"/>
        </a:xfrm>
      </p:grpSpPr>
      <p:sp>
        <p:nvSpPr>
          <p:cNvPr id="591" name="Google Shape;591;p116"/>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2" name="Google Shape;592;p116"/>
          <p:cNvSpPr txBox="1"/>
          <p:nvPr>
            <p:ph type="title"/>
          </p:nvPr>
        </p:nvSpPr>
        <p:spPr>
          <a:xfrm>
            <a:off x="4018925" y="2116613"/>
            <a:ext cx="4476000" cy="610800"/>
          </a:xfrm>
          <a:prstGeom prst="rect">
            <a:avLst/>
          </a:prstGeom>
          <a:noFill/>
          <a:ln>
            <a:noFill/>
          </a:ln>
        </p:spPr>
        <p:txBody>
          <a:bodyPr anchorCtr="0" anchor="ctr" bIns="91425" lIns="91425" spcFirstLastPara="1" rIns="91425" wrap="square" tIns="91425"/>
          <a:lstStyle>
            <a:lvl1pPr lvl="0" rtl="0">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116"/>
          <p:cNvCxnSpPr/>
          <p:nvPr/>
        </p:nvCxnSpPr>
        <p:spPr>
          <a:xfrm>
            <a:off x="3816300" y="2059500"/>
            <a:ext cx="0" cy="719700"/>
          </a:xfrm>
          <a:prstGeom prst="straightConnector1">
            <a:avLst/>
          </a:prstGeom>
          <a:noFill/>
          <a:ln cap="flat" cmpd="sng" w="9525">
            <a:solidFill>
              <a:srgbClr val="8E7CC3"/>
            </a:solidFill>
            <a:prstDash val="solid"/>
            <a:miter lim="800000"/>
            <a:headEnd len="sm" w="sm" type="none"/>
            <a:tailEnd len="sm" w="sm" type="none"/>
          </a:ln>
        </p:spPr>
      </p:cxnSp>
      <p:sp>
        <p:nvSpPr>
          <p:cNvPr id="594" name="Google Shape;594;p116"/>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95" name="Google Shape;595;p116"/>
          <p:cNvPicPr preferRelativeResize="0"/>
          <p:nvPr/>
        </p:nvPicPr>
        <p:blipFill>
          <a:blip r:embed="rId2">
            <a:alphaModFix/>
          </a:blip>
          <a:stretch>
            <a:fillRect/>
          </a:stretch>
        </p:blipFill>
        <p:spPr>
          <a:xfrm>
            <a:off x="649086" y="1844700"/>
            <a:ext cx="3017324" cy="1149324"/>
          </a:xfrm>
          <a:prstGeom prst="rect">
            <a:avLst/>
          </a:prstGeom>
          <a:noFill/>
          <a:ln>
            <a:noFill/>
          </a:ln>
        </p:spPr>
      </p:pic>
    </p:spTree>
  </p:cSld>
  <p:clrMapOvr>
    <a:masterClrMapping/>
  </p:clrMapOvr>
  <p:transition spd="med">
    <p:fade thruBlk="1"/>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Alternate">
  <p:cSld name="BLANK_1_1_1">
    <p:spTree>
      <p:nvGrpSpPr>
        <p:cNvPr id="596" name="Shape 596"/>
        <p:cNvGrpSpPr/>
        <p:nvPr/>
      </p:nvGrpSpPr>
      <p:grpSpPr>
        <a:xfrm>
          <a:off x="0" y="0"/>
          <a:ext cx="0" cy="0"/>
          <a:chOff x="0" y="0"/>
          <a:chExt cx="0" cy="0"/>
        </a:xfrm>
      </p:grpSpPr>
      <p:sp>
        <p:nvSpPr>
          <p:cNvPr id="597" name="Google Shape;597;p117"/>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8" name="Google Shape;598;p117"/>
          <p:cNvSpPr txBox="1"/>
          <p:nvPr>
            <p:ph type="title"/>
          </p:nvPr>
        </p:nvSpPr>
        <p:spPr>
          <a:xfrm>
            <a:off x="1550100" y="2999192"/>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9" name="Google Shape;599;p117"/>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00" name="Google Shape;600;p117"/>
          <p:cNvPicPr preferRelativeResize="0"/>
          <p:nvPr/>
        </p:nvPicPr>
        <p:blipFill>
          <a:blip r:embed="rId2">
            <a:alphaModFix/>
          </a:blip>
          <a:stretch>
            <a:fillRect/>
          </a:stretch>
        </p:blipFill>
        <p:spPr>
          <a:xfrm>
            <a:off x="3497540" y="838479"/>
            <a:ext cx="2149026" cy="1914125"/>
          </a:xfrm>
          <a:prstGeom prst="rect">
            <a:avLst/>
          </a:prstGeom>
          <a:noFill/>
          <a:ln>
            <a:noFill/>
          </a:ln>
        </p:spPr>
      </p:pic>
      <p:cxnSp>
        <p:nvCxnSpPr>
          <p:cNvPr id="601" name="Google Shape;601;p117"/>
          <p:cNvCxnSpPr/>
          <p:nvPr/>
        </p:nvCxnSpPr>
        <p:spPr>
          <a:xfrm rot="10800000">
            <a:off x="4461900" y="2877300"/>
            <a:ext cx="2202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transition spd="med">
    <p:fade thruBlk="1"/>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ontent / Image">
  <p:cSld name="BLANK_1_1_1_1">
    <p:spTree>
      <p:nvGrpSpPr>
        <p:cNvPr id="602" name="Shape 602"/>
        <p:cNvGrpSpPr/>
        <p:nvPr/>
      </p:nvGrpSpPr>
      <p:grpSpPr>
        <a:xfrm>
          <a:off x="0" y="0"/>
          <a:ext cx="0" cy="0"/>
          <a:chOff x="0" y="0"/>
          <a:chExt cx="0" cy="0"/>
        </a:xfrm>
      </p:grpSpPr>
      <p:sp>
        <p:nvSpPr>
          <p:cNvPr id="603" name="Google Shape;603;p118"/>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04" name="Google Shape;604;p118"/>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05" name="Google Shape;605;p118"/>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06" name="Google Shape;606;p118"/>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118"/>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8" name="Google Shape;608;p118"/>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ontent / Image Alternate">
  <p:cSld name="BLANK_1_1_1_1_4">
    <p:spTree>
      <p:nvGrpSpPr>
        <p:cNvPr id="609" name="Shape 609"/>
        <p:cNvGrpSpPr/>
        <p:nvPr/>
      </p:nvGrpSpPr>
      <p:grpSpPr>
        <a:xfrm>
          <a:off x="0" y="0"/>
          <a:ext cx="0" cy="0"/>
          <a:chOff x="0" y="0"/>
          <a:chExt cx="0" cy="0"/>
        </a:xfrm>
      </p:grpSpPr>
      <p:sp>
        <p:nvSpPr>
          <p:cNvPr id="610" name="Google Shape;610;p119"/>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11" name="Google Shape;611;p119"/>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12" name="Google Shape;612;p119"/>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13" name="Google Shape;613;p119"/>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119"/>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119"/>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p:cSld name="BLANK_1_1_1_1_3">
    <p:spTree>
      <p:nvGrpSpPr>
        <p:cNvPr id="616" name="Shape 616"/>
        <p:cNvGrpSpPr/>
        <p:nvPr/>
      </p:nvGrpSpPr>
      <p:grpSpPr>
        <a:xfrm>
          <a:off x="0" y="0"/>
          <a:ext cx="0" cy="0"/>
          <a:chOff x="0" y="0"/>
          <a:chExt cx="0" cy="0"/>
        </a:xfrm>
      </p:grpSpPr>
      <p:sp>
        <p:nvSpPr>
          <p:cNvPr id="617" name="Google Shape;617;p120"/>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18" name="Google Shape;618;p120"/>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19" name="Google Shape;619;p120"/>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120"/>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Alternate">
  <p:cSld name="BLANK_1_1_1_1_3_1">
    <p:spTree>
      <p:nvGrpSpPr>
        <p:cNvPr id="621" name="Shape 621"/>
        <p:cNvGrpSpPr/>
        <p:nvPr/>
      </p:nvGrpSpPr>
      <p:grpSpPr>
        <a:xfrm>
          <a:off x="0" y="0"/>
          <a:ext cx="0" cy="0"/>
          <a:chOff x="0" y="0"/>
          <a:chExt cx="0" cy="0"/>
        </a:xfrm>
      </p:grpSpPr>
      <p:sp>
        <p:nvSpPr>
          <p:cNvPr id="622" name="Google Shape;622;p121"/>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23" name="Google Shape;623;p121"/>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24" name="Google Shape;624;p121"/>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121"/>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Blank">
  <p:cSld name="BLANK_1_1_1_1_3_1_1">
    <p:spTree>
      <p:nvGrpSpPr>
        <p:cNvPr id="626" name="Shape 626"/>
        <p:cNvGrpSpPr/>
        <p:nvPr/>
      </p:nvGrpSpPr>
      <p:grpSpPr>
        <a:xfrm>
          <a:off x="0" y="0"/>
          <a:ext cx="0" cy="0"/>
          <a:chOff x="0" y="0"/>
          <a:chExt cx="0" cy="0"/>
        </a:xfrm>
      </p:grpSpPr>
      <p:sp>
        <p:nvSpPr>
          <p:cNvPr id="627" name="Google Shape;627;p122"/>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28" name="Google Shape;628;p122"/>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29" name="Google Shape;629;p122"/>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transition spd="med">
    <p:fade thruBlk="1"/>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p:cSld name="BLANK_1_1_1_1_2">
    <p:spTree>
      <p:nvGrpSpPr>
        <p:cNvPr id="630" name="Shape 630"/>
        <p:cNvGrpSpPr/>
        <p:nvPr/>
      </p:nvGrpSpPr>
      <p:grpSpPr>
        <a:xfrm>
          <a:off x="0" y="0"/>
          <a:ext cx="0" cy="0"/>
          <a:chOff x="0" y="0"/>
          <a:chExt cx="0" cy="0"/>
        </a:xfrm>
      </p:grpSpPr>
      <p:sp>
        <p:nvSpPr>
          <p:cNvPr id="631" name="Google Shape;631;p123"/>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2" name="Google Shape;632;p123"/>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33" name="Google Shape;633;p123"/>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34" name="Google Shape;634;p123"/>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123"/>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123"/>
          <p:cNvSpPr txBox="1"/>
          <p:nvPr>
            <p:ph idx="2"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cxnSp>
        <p:nvCxnSpPr>
          <p:cNvPr id="637" name="Google Shape;637;p123"/>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638" name="Google Shape;638;p123"/>
          <p:cNvSpPr txBox="1"/>
          <p:nvPr>
            <p:ph idx="3"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123"/>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Alternate">
  <p:cSld name="BLANK_1_1_1_1_2_1">
    <p:spTree>
      <p:nvGrpSpPr>
        <p:cNvPr id="640" name="Shape 640"/>
        <p:cNvGrpSpPr/>
        <p:nvPr/>
      </p:nvGrpSpPr>
      <p:grpSpPr>
        <a:xfrm>
          <a:off x="0" y="0"/>
          <a:ext cx="0" cy="0"/>
          <a:chOff x="0" y="0"/>
          <a:chExt cx="0" cy="0"/>
        </a:xfrm>
      </p:grpSpPr>
      <p:sp>
        <p:nvSpPr>
          <p:cNvPr id="641" name="Google Shape;641;p124"/>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42" name="Google Shape;642;p124"/>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43" name="Google Shape;643;p124"/>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44" name="Google Shape;644;p124"/>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124"/>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124"/>
          <p:cNvSpPr txBox="1"/>
          <p:nvPr>
            <p:ph idx="2"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cxnSp>
        <p:nvCxnSpPr>
          <p:cNvPr id="647" name="Google Shape;647;p124"/>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648" name="Google Shape;648;p124"/>
          <p:cNvSpPr txBox="1"/>
          <p:nvPr>
            <p:ph idx="3"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9" name="Google Shape;649;p124"/>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3pPr>
            <a:lvl4pPr indent="-304800" lvl="3" marL="1828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4pPr>
            <a:lvl5pPr indent="-304800" lvl="4" marL="22860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5pPr>
            <a:lvl6pPr indent="-304800" lvl="5" marL="2743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6pPr>
            <a:lvl7pPr indent="-304800" lvl="6" marL="3200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7pPr>
            <a:lvl8pPr indent="-304800" lvl="7" marL="36576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8pPr>
            <a:lvl9pPr indent="-304800" lvl="8" marL="41148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p:cSld name="CUSTOM_5">
    <p:spTree>
      <p:nvGrpSpPr>
        <p:cNvPr id="650" name="Shape 650"/>
        <p:cNvGrpSpPr/>
        <p:nvPr/>
      </p:nvGrpSpPr>
      <p:grpSpPr>
        <a:xfrm>
          <a:off x="0" y="0"/>
          <a:ext cx="0" cy="0"/>
          <a:chOff x="0" y="0"/>
          <a:chExt cx="0" cy="0"/>
        </a:xfrm>
      </p:grpSpPr>
      <p:sp>
        <p:nvSpPr>
          <p:cNvPr id="651" name="Google Shape;651;p125"/>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52" name="Google Shape;652;p125"/>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53" name="Google Shape;653;p125"/>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54" name="Google Shape;654;p125"/>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125"/>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Alternate">
  <p:cSld name="BLANK_1_1_1">
    <p:spTree>
      <p:nvGrpSpPr>
        <p:cNvPr id="50" name="Shape 50"/>
        <p:cNvGrpSpPr/>
        <p:nvPr/>
      </p:nvGrpSpPr>
      <p:grpSpPr>
        <a:xfrm>
          <a:off x="0" y="0"/>
          <a:ext cx="0" cy="0"/>
          <a:chOff x="0" y="0"/>
          <a:chExt cx="0" cy="0"/>
        </a:xfrm>
      </p:grpSpPr>
      <p:sp>
        <p:nvSpPr>
          <p:cNvPr id="51" name="Google Shape;51;p13"/>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 name="Google Shape;52;p13"/>
          <p:cNvSpPr txBox="1"/>
          <p:nvPr>
            <p:ph type="title"/>
          </p:nvPr>
        </p:nvSpPr>
        <p:spPr>
          <a:xfrm>
            <a:off x="1550100" y="2999192"/>
            <a:ext cx="6043800" cy="610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pic>
        <p:nvPicPr>
          <p:cNvPr id="53" name="Google Shape;53;p13"/>
          <p:cNvPicPr preferRelativeResize="0"/>
          <p:nvPr/>
        </p:nvPicPr>
        <p:blipFill>
          <a:blip r:embed="rId2">
            <a:alphaModFix/>
          </a:blip>
          <a:stretch>
            <a:fillRect/>
          </a:stretch>
        </p:blipFill>
        <p:spPr>
          <a:xfrm>
            <a:off x="3497540" y="838479"/>
            <a:ext cx="2149026" cy="1914125"/>
          </a:xfrm>
          <a:prstGeom prst="rect">
            <a:avLst/>
          </a:prstGeom>
          <a:noFill/>
          <a:ln>
            <a:noFill/>
          </a:ln>
        </p:spPr>
      </p:pic>
      <p:cxnSp>
        <p:nvCxnSpPr>
          <p:cNvPr id="54" name="Google Shape;54;p13"/>
          <p:cNvCxnSpPr/>
          <p:nvPr/>
        </p:nvCxnSpPr>
        <p:spPr>
          <a:xfrm rot="10800000">
            <a:off x="4461900" y="2877300"/>
            <a:ext cx="2202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Alternate">
  <p:cSld name="CUSTOM_5_1">
    <p:spTree>
      <p:nvGrpSpPr>
        <p:cNvPr id="656" name="Shape 656"/>
        <p:cNvGrpSpPr/>
        <p:nvPr/>
      </p:nvGrpSpPr>
      <p:grpSpPr>
        <a:xfrm>
          <a:off x="0" y="0"/>
          <a:ext cx="0" cy="0"/>
          <a:chOff x="0" y="0"/>
          <a:chExt cx="0" cy="0"/>
        </a:xfrm>
      </p:grpSpPr>
      <p:sp>
        <p:nvSpPr>
          <p:cNvPr id="657" name="Google Shape;657;p126"/>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58" name="Google Shape;658;p126"/>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659" name="Google Shape;659;p126"/>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660" name="Google Shape;660;p126"/>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126"/>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p:cSld name="CUSTOM">
    <p:spTree>
      <p:nvGrpSpPr>
        <p:cNvPr id="662" name="Shape 662"/>
        <p:cNvGrpSpPr/>
        <p:nvPr/>
      </p:nvGrpSpPr>
      <p:grpSpPr>
        <a:xfrm>
          <a:off x="0" y="0"/>
          <a:ext cx="0" cy="0"/>
          <a:chOff x="0" y="0"/>
          <a:chExt cx="0" cy="0"/>
        </a:xfrm>
      </p:grpSpPr>
      <p:sp>
        <p:nvSpPr>
          <p:cNvPr id="663" name="Google Shape;663;p127"/>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64" name="Google Shape;664;p127"/>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665" name="Google Shape;665;p127"/>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127"/>
          <p:cNvSpPr txBox="1"/>
          <p:nvPr>
            <p:ph idx="1" type="body"/>
          </p:nvPr>
        </p:nvSpPr>
        <p:spPr>
          <a:xfrm>
            <a:off x="304800" y="976575"/>
            <a:ext cx="8070600" cy="38460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30200" lvl="1" marL="914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2pPr>
            <a:lvl3pPr indent="-330200" lvl="2" marL="1371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3pPr>
            <a:lvl4pPr indent="-330200" lvl="3" marL="1828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4pPr>
            <a:lvl5pPr indent="-330200" lvl="4" marL="22860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5pPr>
            <a:lvl6pPr indent="-330200" lvl="5" marL="2743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6pPr>
            <a:lvl7pPr indent="-330200" lvl="6" marL="3200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7pPr>
            <a:lvl8pPr indent="-330200" lvl="7" marL="3657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8pPr>
            <a:lvl9pPr indent="-330200" lvl="8" marL="4114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2 Column">
  <p:cSld name="CUSTOM_1">
    <p:spTree>
      <p:nvGrpSpPr>
        <p:cNvPr id="667" name="Shape 667"/>
        <p:cNvGrpSpPr/>
        <p:nvPr/>
      </p:nvGrpSpPr>
      <p:grpSpPr>
        <a:xfrm>
          <a:off x="0" y="0"/>
          <a:ext cx="0" cy="0"/>
          <a:chOff x="0" y="0"/>
          <a:chExt cx="0" cy="0"/>
        </a:xfrm>
      </p:grpSpPr>
      <p:sp>
        <p:nvSpPr>
          <p:cNvPr id="668" name="Google Shape;668;p128"/>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69" name="Google Shape;669;p128"/>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670" name="Google Shape;670;p128"/>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128"/>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30200" lvl="1" marL="914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2pPr>
            <a:lvl3pPr indent="-330200" lvl="2" marL="1371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3pPr>
            <a:lvl4pPr indent="-330200" lvl="3" marL="1828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4pPr>
            <a:lvl5pPr indent="-330200" lvl="4" marL="22860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5pPr>
            <a:lvl6pPr indent="-330200" lvl="5" marL="2743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6pPr>
            <a:lvl7pPr indent="-330200" lvl="6" marL="3200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7pPr>
            <a:lvl8pPr indent="-330200" lvl="7" marL="3657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8pPr>
            <a:lvl9pPr indent="-330200" lvl="8" marL="4114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9pPr>
          </a:lstStyle>
          <a:p/>
        </p:txBody>
      </p:sp>
      <p:sp>
        <p:nvSpPr>
          <p:cNvPr id="672" name="Google Shape;672;p128"/>
          <p:cNvSpPr txBox="1"/>
          <p:nvPr>
            <p:ph idx="2"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30200" lvl="1" marL="914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2pPr>
            <a:lvl3pPr indent="-330200" lvl="2" marL="1371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3pPr>
            <a:lvl4pPr indent="-330200" lvl="3" marL="1828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4pPr>
            <a:lvl5pPr indent="-330200" lvl="4" marL="22860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5pPr>
            <a:lvl6pPr indent="-330200" lvl="5" marL="2743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6pPr>
            <a:lvl7pPr indent="-330200" lvl="6" marL="3200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7pPr>
            <a:lvl8pPr indent="-330200" lvl="7" marL="3657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8pPr>
            <a:lvl9pPr indent="-330200" lvl="8" marL="4114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Left">
  <p:cSld name="CUSTOM_1_2">
    <p:spTree>
      <p:nvGrpSpPr>
        <p:cNvPr id="673" name="Shape 673"/>
        <p:cNvGrpSpPr/>
        <p:nvPr/>
      </p:nvGrpSpPr>
      <p:grpSpPr>
        <a:xfrm>
          <a:off x="0" y="0"/>
          <a:ext cx="0" cy="0"/>
          <a:chOff x="0" y="0"/>
          <a:chExt cx="0" cy="0"/>
        </a:xfrm>
      </p:grpSpPr>
      <p:sp>
        <p:nvSpPr>
          <p:cNvPr id="674" name="Google Shape;674;p129"/>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75" name="Google Shape;675;p129"/>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676" name="Google Shape;676;p129"/>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129"/>
          <p:cNvSpPr txBox="1"/>
          <p:nvPr>
            <p:ph idx="1"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30200" lvl="1" marL="914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2pPr>
            <a:lvl3pPr indent="-330200" lvl="2" marL="1371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3pPr>
            <a:lvl4pPr indent="-330200" lvl="3" marL="1828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4pPr>
            <a:lvl5pPr indent="-330200" lvl="4" marL="22860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5pPr>
            <a:lvl6pPr indent="-330200" lvl="5" marL="2743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6pPr>
            <a:lvl7pPr indent="-330200" lvl="6" marL="3200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7pPr>
            <a:lvl8pPr indent="-330200" lvl="7" marL="3657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8pPr>
            <a:lvl9pPr indent="-330200" lvl="8" marL="4114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Right">
  <p:cSld name="CUSTOM_1_1">
    <p:spTree>
      <p:nvGrpSpPr>
        <p:cNvPr id="678" name="Shape 678"/>
        <p:cNvGrpSpPr/>
        <p:nvPr/>
      </p:nvGrpSpPr>
      <p:grpSpPr>
        <a:xfrm>
          <a:off x="0" y="0"/>
          <a:ext cx="0" cy="0"/>
          <a:chOff x="0" y="0"/>
          <a:chExt cx="0" cy="0"/>
        </a:xfrm>
      </p:grpSpPr>
      <p:sp>
        <p:nvSpPr>
          <p:cNvPr id="679" name="Google Shape;679;p130"/>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80" name="Google Shape;680;p130"/>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681" name="Google Shape;681;p130"/>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130"/>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30200" lvl="1" marL="914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2pPr>
            <a:lvl3pPr indent="-330200" lvl="2" marL="1371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3pPr>
            <a:lvl4pPr indent="-330200" lvl="3" marL="1828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4pPr>
            <a:lvl5pPr indent="-330200" lvl="4" marL="22860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5pPr>
            <a:lvl6pPr indent="-330200" lvl="5" marL="27432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6pPr>
            <a:lvl7pPr indent="-330200" lvl="6" marL="32004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7pPr>
            <a:lvl8pPr indent="-330200" lvl="7" marL="36576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8pPr>
            <a:lvl9pPr indent="-330200" lvl="8" marL="4114800" rtl="0">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Blank">
  <p:cSld name="CUSTOM_1_1_1">
    <p:spTree>
      <p:nvGrpSpPr>
        <p:cNvPr id="683" name="Shape 683"/>
        <p:cNvGrpSpPr/>
        <p:nvPr/>
      </p:nvGrpSpPr>
      <p:grpSpPr>
        <a:xfrm>
          <a:off x="0" y="0"/>
          <a:ext cx="0" cy="0"/>
          <a:chOff x="0" y="0"/>
          <a:chExt cx="0" cy="0"/>
        </a:xfrm>
      </p:grpSpPr>
      <p:sp>
        <p:nvSpPr>
          <p:cNvPr id="684" name="Google Shape;684;p131"/>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85" name="Google Shape;685;p131"/>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686" name="Google Shape;686;p131"/>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2">
    <p:spTree>
      <p:nvGrpSpPr>
        <p:cNvPr id="687" name="Shape 687"/>
        <p:cNvGrpSpPr/>
        <p:nvPr/>
      </p:nvGrpSpPr>
      <p:grpSpPr>
        <a:xfrm>
          <a:off x="0" y="0"/>
          <a:ext cx="0" cy="0"/>
          <a:chOff x="0" y="0"/>
          <a:chExt cx="0" cy="0"/>
        </a:xfrm>
      </p:grpSpPr>
      <p:sp>
        <p:nvSpPr>
          <p:cNvPr id="688" name="Google Shape;688;p132"/>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9" name="Google Shape;689;p132"/>
          <p:cNvSpPr/>
          <p:nvPr/>
        </p:nvSpPr>
        <p:spPr>
          <a:xfrm>
            <a:off x="1" y="0"/>
            <a:ext cx="79800" cy="804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0" name="Google Shape;690;p132"/>
          <p:cNvSpPr/>
          <p:nvPr/>
        </p:nvSpPr>
        <p:spPr>
          <a:xfrm>
            <a:off x="1" y="804847"/>
            <a:ext cx="79800" cy="16083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1" name="Google Shape;691;p132"/>
          <p:cNvSpPr/>
          <p:nvPr/>
        </p:nvSpPr>
        <p:spPr>
          <a:xfrm>
            <a:off x="1" y="2413887"/>
            <a:ext cx="79800" cy="27297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92" name="Google Shape;692;p132"/>
          <p:cNvPicPr preferRelativeResize="0"/>
          <p:nvPr/>
        </p:nvPicPr>
        <p:blipFill>
          <a:blip r:embed="rId2">
            <a:alphaModFix/>
          </a:blip>
          <a:stretch>
            <a:fillRect/>
          </a:stretch>
        </p:blipFill>
        <p:spPr>
          <a:xfrm>
            <a:off x="1018331" y="804847"/>
            <a:ext cx="693244" cy="638486"/>
          </a:xfrm>
          <a:prstGeom prst="rect">
            <a:avLst/>
          </a:prstGeom>
          <a:noFill/>
          <a:ln>
            <a:noFill/>
          </a:ln>
        </p:spPr>
      </p:pic>
      <p:sp>
        <p:nvSpPr>
          <p:cNvPr id="693" name="Google Shape;693;p132"/>
          <p:cNvSpPr txBox="1"/>
          <p:nvPr>
            <p:ph type="title"/>
          </p:nvPr>
        </p:nvSpPr>
        <p:spPr>
          <a:xfrm>
            <a:off x="939601" y="1965500"/>
            <a:ext cx="6740400" cy="382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4" name="Google Shape;694;p132"/>
          <p:cNvCxnSpPr/>
          <p:nvPr/>
        </p:nvCxnSpPr>
        <p:spPr>
          <a:xfrm rot="10800000">
            <a:off x="1018275" y="1736875"/>
            <a:ext cx="6945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lternate">
  <p:cSld name="CUSTOM_3">
    <p:spTree>
      <p:nvGrpSpPr>
        <p:cNvPr id="695" name="Shape 695"/>
        <p:cNvGrpSpPr/>
        <p:nvPr/>
      </p:nvGrpSpPr>
      <p:grpSpPr>
        <a:xfrm>
          <a:off x="0" y="0"/>
          <a:ext cx="0" cy="0"/>
          <a:chOff x="0" y="0"/>
          <a:chExt cx="0" cy="0"/>
        </a:xfrm>
      </p:grpSpPr>
      <p:sp>
        <p:nvSpPr>
          <p:cNvPr id="696" name="Google Shape;696;p133"/>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697" name="Google Shape;697;p133"/>
          <p:cNvPicPr preferRelativeResize="0"/>
          <p:nvPr/>
        </p:nvPicPr>
        <p:blipFill>
          <a:blip r:embed="rId2">
            <a:alphaModFix/>
          </a:blip>
          <a:stretch>
            <a:fillRect/>
          </a:stretch>
        </p:blipFill>
        <p:spPr>
          <a:xfrm>
            <a:off x="4225378" y="1621841"/>
            <a:ext cx="693244" cy="638486"/>
          </a:xfrm>
          <a:prstGeom prst="rect">
            <a:avLst/>
          </a:prstGeom>
          <a:noFill/>
          <a:ln>
            <a:noFill/>
          </a:ln>
        </p:spPr>
      </p:pic>
      <p:sp>
        <p:nvSpPr>
          <p:cNvPr id="698" name="Google Shape;698;p133"/>
          <p:cNvSpPr txBox="1"/>
          <p:nvPr>
            <p:ph type="title"/>
          </p:nvPr>
        </p:nvSpPr>
        <p:spPr>
          <a:xfrm>
            <a:off x="1550100" y="2724550"/>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rgbClr val="FFFFFF"/>
                </a:solidFill>
                <a:latin typeface="Lato"/>
                <a:ea typeface="Lato"/>
                <a:cs typeface="Lato"/>
                <a:sym typeface="La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699" name="Google Shape;699;p133"/>
          <p:cNvCxnSpPr/>
          <p:nvPr/>
        </p:nvCxnSpPr>
        <p:spPr>
          <a:xfrm rot="10800000">
            <a:off x="4461900" y="2630283"/>
            <a:ext cx="220200" cy="0"/>
          </a:xfrm>
          <a:prstGeom prst="straightConnector1">
            <a:avLst/>
          </a:prstGeom>
          <a:noFill/>
          <a:ln cap="flat" cmpd="sng" w="9525">
            <a:solidFill>
              <a:srgbClr val="8E7CC3"/>
            </a:solidFill>
            <a:prstDash val="solid"/>
            <a:miter lim="800000"/>
            <a:headEnd len="sm" w="sm" type="none"/>
            <a:tailEnd len="sm" w="sm" type="none"/>
          </a:ln>
        </p:spPr>
      </p:cxnSp>
      <p:sp>
        <p:nvSpPr>
          <p:cNvPr id="700" name="Google Shape;700;p133"/>
          <p:cNvSpPr/>
          <p:nvPr/>
        </p:nvSpPr>
        <p:spPr>
          <a:xfrm rot="5400000">
            <a:off x="8322605" y="4322150"/>
            <a:ext cx="78900" cy="1563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1" name="Google Shape;701;p133"/>
          <p:cNvSpPr/>
          <p:nvPr/>
        </p:nvSpPr>
        <p:spPr>
          <a:xfrm rot="5400000">
            <a:off x="6009600" y="3559549"/>
            <a:ext cx="79200" cy="30894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2" name="Google Shape;702;p133"/>
          <p:cNvSpPr/>
          <p:nvPr/>
        </p:nvSpPr>
        <p:spPr>
          <a:xfrm rot="5400000">
            <a:off x="2211970" y="2852600"/>
            <a:ext cx="78900" cy="45030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4">
    <p:spTree>
      <p:nvGrpSpPr>
        <p:cNvPr id="703" name="Shape 703"/>
        <p:cNvGrpSpPr/>
        <p:nvPr/>
      </p:nvGrpSpPr>
      <p:grpSpPr>
        <a:xfrm>
          <a:off x="0" y="0"/>
          <a:ext cx="0" cy="0"/>
          <a:chOff x="0" y="0"/>
          <a:chExt cx="0" cy="0"/>
        </a:xfrm>
      </p:grpSpPr>
      <p:sp>
        <p:nvSpPr>
          <p:cNvPr id="704" name="Google Shape;704;p134"/>
          <p:cNvSpPr/>
          <p:nvPr/>
        </p:nvSpPr>
        <p:spPr>
          <a:xfrm flipH="1">
            <a:off x="0" y="0"/>
            <a:ext cx="9144000" cy="241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cxnSp>
        <p:nvCxnSpPr>
          <p:cNvPr id="705" name="Google Shape;705;p134"/>
          <p:cNvCxnSpPr/>
          <p:nvPr/>
        </p:nvCxnSpPr>
        <p:spPr>
          <a:xfrm rot="10800000">
            <a:off x="3809971" y="1007696"/>
            <a:ext cx="0" cy="987300"/>
          </a:xfrm>
          <a:prstGeom prst="straightConnector1">
            <a:avLst/>
          </a:prstGeom>
          <a:noFill/>
          <a:ln cap="flat" cmpd="sng" w="9525">
            <a:solidFill>
              <a:srgbClr val="FFFFFF"/>
            </a:solidFill>
            <a:prstDash val="solid"/>
            <a:miter lim="800000"/>
            <a:headEnd len="sm" w="sm" type="none"/>
            <a:tailEnd len="sm" w="sm" type="none"/>
          </a:ln>
        </p:spPr>
      </p:cxnSp>
      <p:pic>
        <p:nvPicPr>
          <p:cNvPr descr="Asset 15@150x.png" id="706" name="Google Shape;706;p134"/>
          <p:cNvPicPr preferRelativeResize="0"/>
          <p:nvPr/>
        </p:nvPicPr>
        <p:blipFill>
          <a:blip r:embed="rId2">
            <a:alphaModFix/>
          </a:blip>
          <a:stretch>
            <a:fillRect/>
          </a:stretch>
        </p:blipFill>
        <p:spPr>
          <a:xfrm>
            <a:off x="609611" y="429215"/>
            <a:ext cx="389200" cy="358463"/>
          </a:xfrm>
          <a:prstGeom prst="rect">
            <a:avLst/>
          </a:prstGeom>
          <a:noFill/>
          <a:ln>
            <a:noFill/>
          </a:ln>
        </p:spPr>
      </p:pic>
      <p:sp>
        <p:nvSpPr>
          <p:cNvPr id="707" name="Google Shape;707;p134"/>
          <p:cNvSpPr txBox="1"/>
          <p:nvPr>
            <p:ph type="title"/>
          </p:nvPr>
        </p:nvSpPr>
        <p:spPr>
          <a:xfrm>
            <a:off x="496575" y="854650"/>
            <a:ext cx="2884500" cy="1140300"/>
          </a:xfrm>
          <a:prstGeom prst="rect">
            <a:avLst/>
          </a:prstGeom>
          <a:noFill/>
          <a:ln>
            <a:noFill/>
          </a:ln>
        </p:spPr>
        <p:txBody>
          <a:bodyPr anchorCtr="0" anchor="ctr" bIns="91425" lIns="91425" spcFirstLastPara="1" rIns="91425" wrap="square" tIns="91425"/>
          <a:lstStyle>
            <a:lvl1pPr lvl="0" rtl="0">
              <a:lnSpc>
                <a:spcPct val="115000"/>
              </a:lnSpc>
              <a:spcBef>
                <a:spcPts val="0"/>
              </a:spcBef>
              <a:spcAft>
                <a:spcPts val="0"/>
              </a:spcAft>
              <a:buNone/>
              <a:defRPr b="1" sz="24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134"/>
          <p:cNvSpPr txBox="1"/>
          <p:nvPr>
            <p:ph idx="1" type="body"/>
          </p:nvPr>
        </p:nvSpPr>
        <p:spPr>
          <a:xfrm>
            <a:off x="4238875" y="854650"/>
            <a:ext cx="4426200" cy="11403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rgbClr val="F3F3F3"/>
              </a:buClr>
              <a:buSzPts val="1400"/>
              <a:buFont typeface="Source Sans Pro"/>
              <a:buChar char="■"/>
              <a:defRPr>
                <a:solidFill>
                  <a:srgbClr val="F3F3F3"/>
                </a:solidFill>
                <a:latin typeface="Source Sans Pro"/>
                <a:ea typeface="Source Sans Pro"/>
                <a:cs typeface="Source Sans Pro"/>
                <a:sym typeface="Source Sans Pro"/>
              </a:defRPr>
            </a:lvl9pPr>
          </a:lstStyle>
          <a:p/>
        </p:txBody>
      </p:sp>
      <p:sp>
        <p:nvSpPr>
          <p:cNvPr id="709" name="Google Shape;709;p134"/>
          <p:cNvSpPr txBox="1"/>
          <p:nvPr>
            <p:ph idx="2" type="subTitle"/>
          </p:nvPr>
        </p:nvSpPr>
        <p:spPr>
          <a:xfrm>
            <a:off x="1269200" y="286771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710" name="Google Shape;710;p134"/>
          <p:cNvSpPr txBox="1"/>
          <p:nvPr>
            <p:ph idx="3" type="subTitle"/>
          </p:nvPr>
        </p:nvSpPr>
        <p:spPr>
          <a:xfrm>
            <a:off x="1269200" y="360346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711" name="Google Shape;711;p134"/>
          <p:cNvSpPr txBox="1"/>
          <p:nvPr>
            <p:ph idx="4" type="subTitle"/>
          </p:nvPr>
        </p:nvSpPr>
        <p:spPr>
          <a:xfrm>
            <a:off x="1269200" y="4339225"/>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712" name="Google Shape;712;p134"/>
          <p:cNvSpPr/>
          <p:nvPr/>
        </p:nvSpPr>
        <p:spPr>
          <a:xfrm>
            <a:off x="496575" y="2838063"/>
            <a:ext cx="420000" cy="420000"/>
          </a:xfrm>
          <a:prstGeom prst="ellipse">
            <a:avLst/>
          </a:prstGeom>
          <a:solidFill>
            <a:schemeClr val="lt2"/>
          </a:solidFill>
          <a:ln cap="flat" cmpd="sng" w="9525">
            <a:solidFill>
              <a:srgbClr val="3035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4"/>
          <p:cNvSpPr txBox="1"/>
          <p:nvPr/>
        </p:nvSpPr>
        <p:spPr>
          <a:xfrm>
            <a:off x="496575" y="2957925"/>
            <a:ext cx="4200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0353E"/>
                </a:solidFill>
                <a:highlight>
                  <a:srgbClr val="FFD966"/>
                </a:highlight>
                <a:latin typeface="Source Sans Pro"/>
                <a:ea typeface="Source Sans Pro"/>
                <a:cs typeface="Source Sans Pro"/>
                <a:sym typeface="Source Sans Pro"/>
              </a:rPr>
              <a:t>ICON</a:t>
            </a:r>
            <a:endParaRPr sz="800">
              <a:solidFill>
                <a:srgbClr val="30353E"/>
              </a:solidFill>
              <a:highlight>
                <a:srgbClr val="FFD966"/>
              </a:highlight>
              <a:latin typeface="Source Sans Pro"/>
              <a:ea typeface="Source Sans Pro"/>
              <a:cs typeface="Source Sans Pro"/>
              <a:sym typeface="Source Sans Pro"/>
            </a:endParaRPr>
          </a:p>
        </p:txBody>
      </p:sp>
      <p:sp>
        <p:nvSpPr>
          <p:cNvPr id="714" name="Google Shape;714;p134"/>
          <p:cNvSpPr/>
          <p:nvPr/>
        </p:nvSpPr>
        <p:spPr>
          <a:xfrm>
            <a:off x="496575" y="3548125"/>
            <a:ext cx="420000" cy="420000"/>
          </a:xfrm>
          <a:prstGeom prst="ellipse">
            <a:avLst/>
          </a:prstGeom>
          <a:solidFill>
            <a:schemeClr val="lt2"/>
          </a:solidFill>
          <a:ln cap="flat" cmpd="sng" w="9525">
            <a:solidFill>
              <a:srgbClr val="3035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4"/>
          <p:cNvSpPr txBox="1"/>
          <p:nvPr/>
        </p:nvSpPr>
        <p:spPr>
          <a:xfrm>
            <a:off x="496575" y="3667988"/>
            <a:ext cx="4200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0353E"/>
                </a:solidFill>
                <a:highlight>
                  <a:srgbClr val="FFD966"/>
                </a:highlight>
                <a:latin typeface="Source Sans Pro"/>
                <a:ea typeface="Source Sans Pro"/>
                <a:cs typeface="Source Sans Pro"/>
                <a:sym typeface="Source Sans Pro"/>
              </a:rPr>
              <a:t>ICON</a:t>
            </a:r>
            <a:endParaRPr sz="800">
              <a:solidFill>
                <a:srgbClr val="30353E"/>
              </a:solidFill>
              <a:highlight>
                <a:srgbClr val="FFD966"/>
              </a:highlight>
              <a:latin typeface="Source Sans Pro"/>
              <a:ea typeface="Source Sans Pro"/>
              <a:cs typeface="Source Sans Pro"/>
              <a:sym typeface="Source Sans Pro"/>
            </a:endParaRPr>
          </a:p>
        </p:txBody>
      </p:sp>
      <p:sp>
        <p:nvSpPr>
          <p:cNvPr id="716" name="Google Shape;716;p134"/>
          <p:cNvSpPr/>
          <p:nvPr/>
        </p:nvSpPr>
        <p:spPr>
          <a:xfrm>
            <a:off x="496575" y="4258175"/>
            <a:ext cx="420000" cy="420000"/>
          </a:xfrm>
          <a:prstGeom prst="ellipse">
            <a:avLst/>
          </a:prstGeom>
          <a:solidFill>
            <a:schemeClr val="lt2"/>
          </a:solidFill>
          <a:ln cap="flat" cmpd="sng" w="9525">
            <a:solidFill>
              <a:srgbClr val="3035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4"/>
          <p:cNvSpPr txBox="1"/>
          <p:nvPr/>
        </p:nvSpPr>
        <p:spPr>
          <a:xfrm>
            <a:off x="496575" y="4378038"/>
            <a:ext cx="4200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0353E"/>
                </a:solidFill>
                <a:highlight>
                  <a:srgbClr val="FFD966"/>
                </a:highlight>
                <a:latin typeface="Source Sans Pro"/>
                <a:ea typeface="Source Sans Pro"/>
                <a:cs typeface="Source Sans Pro"/>
                <a:sym typeface="Source Sans Pro"/>
              </a:rPr>
              <a:t>ICON</a:t>
            </a:r>
            <a:endParaRPr sz="800">
              <a:solidFill>
                <a:srgbClr val="30353E"/>
              </a:solidFill>
              <a:highlight>
                <a:srgbClr val="FFD966"/>
              </a:highlight>
              <a:latin typeface="Source Sans Pro"/>
              <a:ea typeface="Source Sans Pro"/>
              <a:cs typeface="Source Sans Pro"/>
              <a:sym typeface="Source Sans Pro"/>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19" name="Shape 71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 name="Shape 59"/>
        <p:cNvGrpSpPr/>
        <p:nvPr/>
      </p:nvGrpSpPr>
      <p:grpSpPr>
        <a:xfrm>
          <a:off x="0" y="0"/>
          <a:ext cx="0" cy="0"/>
          <a:chOff x="0" y="0"/>
          <a:chExt cx="0" cy="0"/>
        </a:xfrm>
      </p:grpSpPr>
      <p:sp>
        <p:nvSpPr>
          <p:cNvPr id="60" name="Google Shape;60;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 name="Google Shape;61;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descr="moire-bottom-slide-large.png" id="63" name="Google Shape;63;p15"/>
          <p:cNvSpPr/>
          <p:nvPr/>
        </p:nvSpPr>
        <p:spPr>
          <a:xfrm>
            <a:off x="0" y="949643"/>
            <a:ext cx="9143995" cy="4193862"/>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16161D"/>
        </a:solidFill>
      </p:bgPr>
    </p:bg>
    <p:spTree>
      <p:nvGrpSpPr>
        <p:cNvPr id="64" name="Shape 64"/>
        <p:cNvGrpSpPr/>
        <p:nvPr/>
      </p:nvGrpSpPr>
      <p:grpSpPr>
        <a:xfrm>
          <a:off x="0" y="0"/>
          <a:ext cx="0" cy="0"/>
          <a:chOff x="0" y="0"/>
          <a:chExt cx="0" cy="0"/>
        </a:xfrm>
      </p:grpSpPr>
      <p:sp>
        <p:nvSpPr>
          <p:cNvPr descr="moire-bottom-slide-large.png" id="65" name="Google Shape;65;p16"/>
          <p:cNvSpPr/>
          <p:nvPr/>
        </p:nvSpPr>
        <p:spPr>
          <a:xfrm>
            <a:off x="0" y="949643"/>
            <a:ext cx="9143995" cy="4193862"/>
          </a:xfrm>
          <a:prstGeom prst="rect">
            <a:avLst/>
          </a:prstGeom>
          <a:noFill/>
          <a:ln>
            <a:noFill/>
          </a:ln>
        </p:spPr>
      </p:sp>
      <p:sp>
        <p:nvSpPr>
          <p:cNvPr id="66" name="Google Shape;66;p1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17"/>
          <p:cNvSpPr txBox="1"/>
          <p:nvPr>
            <p:ph type="title"/>
          </p:nvPr>
        </p:nvSpPr>
        <p:spPr>
          <a:xfrm>
            <a:off x="311700" y="292625"/>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0593FF"/>
              </a:buClr>
              <a:buSzPts val="2800"/>
              <a:buNone/>
              <a:defRPr>
                <a:solidFill>
                  <a:srgbClr val="0593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1" name="Google Shape;7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descr="moire-bottom-slide-small.png" id="72" name="Google Shape;72;p17"/>
          <p:cNvSpPr/>
          <p:nvPr/>
        </p:nvSpPr>
        <p:spPr>
          <a:xfrm>
            <a:off x="0" y="3762101"/>
            <a:ext cx="9144000" cy="13814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18"/>
          <p:cNvSpPr txBox="1"/>
          <p:nvPr>
            <p:ph type="title"/>
          </p:nvPr>
        </p:nvSpPr>
        <p:spPr>
          <a:xfrm>
            <a:off x="311700" y="2926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descr="moire-bottom-slide-small.png" id="78" name="Google Shape;78;p18"/>
          <p:cNvSpPr/>
          <p:nvPr/>
        </p:nvSpPr>
        <p:spPr>
          <a:xfrm>
            <a:off x="0" y="3762101"/>
            <a:ext cx="9144000" cy="1381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descr="moire-bottom-slide-small.png" id="80" name="Google Shape;80;p19"/>
          <p:cNvSpPr/>
          <p:nvPr/>
        </p:nvSpPr>
        <p:spPr>
          <a:xfrm>
            <a:off x="0" y="3762101"/>
            <a:ext cx="9144000" cy="1381400"/>
          </a:xfrm>
          <a:prstGeom prst="rect">
            <a:avLst/>
          </a:prstGeom>
          <a:noFill/>
          <a:ln>
            <a:noFill/>
          </a:ln>
        </p:spPr>
      </p:sp>
      <p:sp>
        <p:nvSpPr>
          <p:cNvPr id="81" name="Google Shape;81;p19"/>
          <p:cNvSpPr txBox="1"/>
          <p:nvPr>
            <p:ph type="title"/>
          </p:nvPr>
        </p:nvSpPr>
        <p:spPr>
          <a:xfrm>
            <a:off x="311700" y="2926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sp>
        <p:nvSpPr>
          <p:cNvPr id="84" name="Google Shape;84;p20"/>
          <p:cNvSpPr txBox="1"/>
          <p:nvPr>
            <p:ph type="title"/>
          </p:nvPr>
        </p:nvSpPr>
        <p:spPr>
          <a:xfrm>
            <a:off x="311700" y="4032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2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7" name="Shape 87"/>
        <p:cNvGrpSpPr/>
        <p:nvPr/>
      </p:nvGrpSpPr>
      <p:grpSpPr>
        <a:xfrm>
          <a:off x="0" y="0"/>
          <a:ext cx="0" cy="0"/>
          <a:chOff x="0" y="0"/>
          <a:chExt cx="0" cy="0"/>
        </a:xfrm>
      </p:grpSpPr>
      <p:sp>
        <p:nvSpPr>
          <p:cNvPr descr="moire-bottom-slide-large.png" id="88" name="Google Shape;88;p21"/>
          <p:cNvSpPr/>
          <p:nvPr/>
        </p:nvSpPr>
        <p:spPr>
          <a:xfrm>
            <a:off x="0" y="949643"/>
            <a:ext cx="9143995" cy="4193862"/>
          </a:xfrm>
          <a:prstGeom prst="rect">
            <a:avLst/>
          </a:prstGeom>
          <a:noFill/>
          <a:ln>
            <a:noFill/>
          </a:ln>
        </p:spPr>
      </p:sp>
      <p:sp>
        <p:nvSpPr>
          <p:cNvPr id="89" name="Google Shape;89;p21"/>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sp>
        <p:nvSpPr>
          <p:cNvPr id="92" name="Google Shape;9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4" name="Google Shape;94;p22"/>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3"/>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0" name="Shape 100"/>
        <p:cNvGrpSpPr/>
        <p:nvPr/>
      </p:nvGrpSpPr>
      <p:grpSpPr>
        <a:xfrm>
          <a:off x="0" y="0"/>
          <a:ext cx="0" cy="0"/>
          <a:chOff x="0" y="0"/>
          <a:chExt cx="0" cy="0"/>
        </a:xfrm>
      </p:grpSpPr>
      <p:sp>
        <p:nvSpPr>
          <p:cNvPr descr="moire-bottom-slide-large.png" id="101" name="Google Shape;101;p24"/>
          <p:cNvSpPr/>
          <p:nvPr/>
        </p:nvSpPr>
        <p:spPr>
          <a:xfrm>
            <a:off x="0" y="949643"/>
            <a:ext cx="9143995" cy="4193862"/>
          </a:xfrm>
          <a:prstGeom prst="rect">
            <a:avLst/>
          </a:prstGeom>
          <a:noFill/>
          <a:ln>
            <a:noFill/>
          </a:ln>
        </p:spPr>
      </p:sp>
      <p:sp>
        <p:nvSpPr>
          <p:cNvPr id="102" name="Google Shape;10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9" name="Shape 109"/>
        <p:cNvGrpSpPr/>
        <p:nvPr/>
      </p:nvGrpSpPr>
      <p:grpSpPr>
        <a:xfrm>
          <a:off x="0" y="0"/>
          <a:ext cx="0" cy="0"/>
          <a:chOff x="0" y="0"/>
          <a:chExt cx="0" cy="0"/>
        </a:xfrm>
      </p:grpSpPr>
    </p:spTree>
  </p:cSld>
  <p:clrMapOvr>
    <a:masterClrMapping/>
  </p:clrMapOvr>
  <p:transition spd="med">
    <p:fade thruBlk="1"/>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ank">
  <p:cSld name="CUSTOM_6">
    <p:spTree>
      <p:nvGrpSpPr>
        <p:cNvPr id="110" name="Shape 110"/>
        <p:cNvGrpSpPr/>
        <p:nvPr/>
      </p:nvGrpSpPr>
      <p:grpSpPr>
        <a:xfrm>
          <a:off x="0" y="0"/>
          <a:ext cx="0" cy="0"/>
          <a:chOff x="0" y="0"/>
          <a:chExt cx="0" cy="0"/>
        </a:xfrm>
      </p:grpSpPr>
      <p:sp>
        <p:nvSpPr>
          <p:cNvPr id="111" name="Google Shape;111;p28"/>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Title">
  <p:cSld name="BLANK_1">
    <p:spTree>
      <p:nvGrpSpPr>
        <p:cNvPr id="112" name="Shape 112"/>
        <p:cNvGrpSpPr/>
        <p:nvPr/>
      </p:nvGrpSpPr>
      <p:grpSpPr>
        <a:xfrm>
          <a:off x="0" y="0"/>
          <a:ext cx="0" cy="0"/>
          <a:chOff x="0" y="0"/>
          <a:chExt cx="0" cy="0"/>
        </a:xfrm>
      </p:grpSpPr>
      <p:sp>
        <p:nvSpPr>
          <p:cNvPr id="113" name="Google Shape;113;p29"/>
          <p:cNvSpPr/>
          <p:nvPr/>
        </p:nvSpPr>
        <p:spPr>
          <a:xfrm flipH="1">
            <a:off x="75" y="-5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29"/>
          <p:cNvSpPr/>
          <p:nvPr/>
        </p:nvSpPr>
        <p:spPr>
          <a:xfrm>
            <a:off x="4566675" y="125"/>
            <a:ext cx="45666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15" name="Google Shape;115;p29"/>
          <p:cNvSpPr txBox="1"/>
          <p:nvPr>
            <p:ph type="title"/>
          </p:nvPr>
        </p:nvSpPr>
        <p:spPr>
          <a:xfrm>
            <a:off x="310650" y="2993525"/>
            <a:ext cx="39456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116" name="Google Shape;116;p29"/>
          <p:cNvPicPr preferRelativeResize="0"/>
          <p:nvPr/>
        </p:nvPicPr>
        <p:blipFill>
          <a:blip r:embed="rId2">
            <a:alphaModFix/>
          </a:blip>
          <a:stretch>
            <a:fillRect/>
          </a:stretch>
        </p:blipFill>
        <p:spPr>
          <a:xfrm>
            <a:off x="774787" y="1844212"/>
            <a:ext cx="3017324" cy="1149324"/>
          </a:xfrm>
          <a:prstGeom prst="rect">
            <a:avLst/>
          </a:prstGeom>
          <a:noFill/>
          <a:ln>
            <a:noFill/>
          </a:ln>
        </p:spPr>
      </p:pic>
    </p:spTree>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p:cSld name="BLANK_1_1">
    <p:spTree>
      <p:nvGrpSpPr>
        <p:cNvPr id="117" name="Shape 117"/>
        <p:cNvGrpSpPr/>
        <p:nvPr/>
      </p:nvGrpSpPr>
      <p:grpSpPr>
        <a:xfrm>
          <a:off x="0" y="0"/>
          <a:ext cx="0" cy="0"/>
          <a:chOff x="0" y="0"/>
          <a:chExt cx="0" cy="0"/>
        </a:xfrm>
      </p:grpSpPr>
      <p:sp>
        <p:nvSpPr>
          <p:cNvPr id="118" name="Google Shape;118;p30"/>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30"/>
          <p:cNvSpPr txBox="1"/>
          <p:nvPr>
            <p:ph type="title"/>
          </p:nvPr>
        </p:nvSpPr>
        <p:spPr>
          <a:xfrm>
            <a:off x="4018925" y="2116613"/>
            <a:ext cx="4476000" cy="610800"/>
          </a:xfrm>
          <a:prstGeom prst="rect">
            <a:avLst/>
          </a:prstGeom>
          <a:noFill/>
          <a:ln>
            <a:noFill/>
          </a:ln>
        </p:spPr>
        <p:txBody>
          <a:bodyPr anchorCtr="0" anchor="ctr" bIns="91425" lIns="91425" spcFirstLastPara="1" rIns="91425" wrap="square" tIns="91425"/>
          <a:lstStyle>
            <a:lvl1pPr lvl="0" rtl="0">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20" name="Google Shape;120;p30"/>
          <p:cNvCxnSpPr/>
          <p:nvPr/>
        </p:nvCxnSpPr>
        <p:spPr>
          <a:xfrm>
            <a:off x="3816300" y="2059500"/>
            <a:ext cx="0" cy="719700"/>
          </a:xfrm>
          <a:prstGeom prst="straightConnector1">
            <a:avLst/>
          </a:prstGeom>
          <a:noFill/>
          <a:ln cap="flat" cmpd="sng" w="9525">
            <a:solidFill>
              <a:srgbClr val="8E7CC3"/>
            </a:solidFill>
            <a:prstDash val="solid"/>
            <a:miter lim="800000"/>
            <a:headEnd len="sm" w="sm" type="none"/>
            <a:tailEnd len="sm" w="sm" type="none"/>
          </a:ln>
        </p:spPr>
      </p:cxnSp>
      <p:sp>
        <p:nvSpPr>
          <p:cNvPr id="121" name="Google Shape;121;p30"/>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2" name="Google Shape;122;p30"/>
          <p:cNvPicPr preferRelativeResize="0"/>
          <p:nvPr/>
        </p:nvPicPr>
        <p:blipFill>
          <a:blip r:embed="rId2">
            <a:alphaModFix/>
          </a:blip>
          <a:stretch>
            <a:fillRect/>
          </a:stretch>
        </p:blipFill>
        <p:spPr>
          <a:xfrm>
            <a:off x="649086" y="1844700"/>
            <a:ext cx="3017324" cy="1149324"/>
          </a:xfrm>
          <a:prstGeom prst="rect">
            <a:avLst/>
          </a:prstGeom>
          <a:noFill/>
          <a:ln>
            <a:noFill/>
          </a:ln>
        </p:spPr>
      </p:pic>
    </p:spTree>
  </p:cSld>
  <p:clrMapOvr>
    <a:masterClrMapping/>
  </p:clrMapOvr>
  <p:transition spd="med">
    <p:fade thruBlk="1"/>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Alternate">
  <p:cSld name="BLANK_1_1_1">
    <p:spTree>
      <p:nvGrpSpPr>
        <p:cNvPr id="123" name="Shape 123"/>
        <p:cNvGrpSpPr/>
        <p:nvPr/>
      </p:nvGrpSpPr>
      <p:grpSpPr>
        <a:xfrm>
          <a:off x="0" y="0"/>
          <a:ext cx="0" cy="0"/>
          <a:chOff x="0" y="0"/>
          <a:chExt cx="0" cy="0"/>
        </a:xfrm>
      </p:grpSpPr>
      <p:sp>
        <p:nvSpPr>
          <p:cNvPr id="124" name="Google Shape;124;p31"/>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31"/>
          <p:cNvSpPr txBox="1"/>
          <p:nvPr>
            <p:ph type="title"/>
          </p:nvPr>
        </p:nvSpPr>
        <p:spPr>
          <a:xfrm>
            <a:off x="1550100" y="2999192"/>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26" name="Google Shape;126;p31"/>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27" name="Google Shape;127;p31"/>
          <p:cNvPicPr preferRelativeResize="0"/>
          <p:nvPr/>
        </p:nvPicPr>
        <p:blipFill>
          <a:blip r:embed="rId2">
            <a:alphaModFix/>
          </a:blip>
          <a:stretch>
            <a:fillRect/>
          </a:stretch>
        </p:blipFill>
        <p:spPr>
          <a:xfrm>
            <a:off x="3497540" y="838479"/>
            <a:ext cx="2149026" cy="1914125"/>
          </a:xfrm>
          <a:prstGeom prst="rect">
            <a:avLst/>
          </a:prstGeom>
          <a:noFill/>
          <a:ln>
            <a:noFill/>
          </a:ln>
        </p:spPr>
      </p:pic>
      <p:cxnSp>
        <p:nvCxnSpPr>
          <p:cNvPr id="128" name="Google Shape;128;p31"/>
          <p:cNvCxnSpPr/>
          <p:nvPr/>
        </p:nvCxnSpPr>
        <p:spPr>
          <a:xfrm rot="10800000">
            <a:off x="4461900" y="2877300"/>
            <a:ext cx="2202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transition spd="med">
    <p:fade thruBlk="1"/>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ontent / Image">
  <p:cSld name="BLANK_1_1_1_1">
    <p:spTree>
      <p:nvGrpSpPr>
        <p:cNvPr id="129" name="Shape 129"/>
        <p:cNvGrpSpPr/>
        <p:nvPr/>
      </p:nvGrpSpPr>
      <p:grpSpPr>
        <a:xfrm>
          <a:off x="0" y="0"/>
          <a:ext cx="0" cy="0"/>
          <a:chOff x="0" y="0"/>
          <a:chExt cx="0" cy="0"/>
        </a:xfrm>
      </p:grpSpPr>
      <p:sp>
        <p:nvSpPr>
          <p:cNvPr id="130" name="Google Shape;130;p32"/>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1" name="Google Shape;131;p32"/>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32" name="Google Shape;132;p32"/>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33" name="Google Shape;133;p32"/>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4" name="Google Shape;134;p32"/>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5" name="Google Shape;135;p32"/>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ontent / Image Alternate">
  <p:cSld name="BLANK_1_1_1_1_4">
    <p:spTree>
      <p:nvGrpSpPr>
        <p:cNvPr id="136" name="Shape 136"/>
        <p:cNvGrpSpPr/>
        <p:nvPr/>
      </p:nvGrpSpPr>
      <p:grpSpPr>
        <a:xfrm>
          <a:off x="0" y="0"/>
          <a:ext cx="0" cy="0"/>
          <a:chOff x="0" y="0"/>
          <a:chExt cx="0" cy="0"/>
        </a:xfrm>
      </p:grpSpPr>
      <p:sp>
        <p:nvSpPr>
          <p:cNvPr id="137" name="Google Shape;137;p33"/>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38" name="Google Shape;138;p33"/>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39" name="Google Shape;139;p33"/>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40" name="Google Shape;140;p33"/>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1" name="Google Shape;141;p33"/>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2" name="Google Shape;142;p33"/>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p:cSld name="BLANK_1_1_1_1_3">
    <p:spTree>
      <p:nvGrpSpPr>
        <p:cNvPr id="143" name="Shape 143"/>
        <p:cNvGrpSpPr/>
        <p:nvPr/>
      </p:nvGrpSpPr>
      <p:grpSpPr>
        <a:xfrm>
          <a:off x="0" y="0"/>
          <a:ext cx="0" cy="0"/>
          <a:chOff x="0" y="0"/>
          <a:chExt cx="0" cy="0"/>
        </a:xfrm>
      </p:grpSpPr>
      <p:sp>
        <p:nvSpPr>
          <p:cNvPr id="144" name="Google Shape;144;p34"/>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145" name="Google Shape;145;p34"/>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46" name="Google Shape;146;p34"/>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47" name="Google Shape;147;p34"/>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Alternate">
  <p:cSld name="BLANK_1_1_1_1_3_1">
    <p:spTree>
      <p:nvGrpSpPr>
        <p:cNvPr id="148" name="Shape 148"/>
        <p:cNvGrpSpPr/>
        <p:nvPr/>
      </p:nvGrpSpPr>
      <p:grpSpPr>
        <a:xfrm>
          <a:off x="0" y="0"/>
          <a:ext cx="0" cy="0"/>
          <a:chOff x="0" y="0"/>
          <a:chExt cx="0" cy="0"/>
        </a:xfrm>
      </p:grpSpPr>
      <p:sp>
        <p:nvSpPr>
          <p:cNvPr id="149" name="Google Shape;149;p35"/>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150" name="Google Shape;150;p35"/>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51" name="Google Shape;151;p35"/>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 name="Google Shape;152;p35"/>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Blank">
  <p:cSld name="BLANK_1_1_1_1_3_1_1">
    <p:spTree>
      <p:nvGrpSpPr>
        <p:cNvPr id="153" name="Shape 153"/>
        <p:cNvGrpSpPr/>
        <p:nvPr/>
      </p:nvGrpSpPr>
      <p:grpSpPr>
        <a:xfrm>
          <a:off x="0" y="0"/>
          <a:ext cx="0" cy="0"/>
          <a:chOff x="0" y="0"/>
          <a:chExt cx="0" cy="0"/>
        </a:xfrm>
      </p:grpSpPr>
      <p:sp>
        <p:nvSpPr>
          <p:cNvPr id="154" name="Google Shape;154;p36"/>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155" name="Google Shape;155;p36"/>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56" name="Google Shape;156;p36"/>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p:cSld name="BLANK_1_1_1_1_2">
    <p:spTree>
      <p:nvGrpSpPr>
        <p:cNvPr id="157" name="Shape 157"/>
        <p:cNvGrpSpPr/>
        <p:nvPr/>
      </p:nvGrpSpPr>
      <p:grpSpPr>
        <a:xfrm>
          <a:off x="0" y="0"/>
          <a:ext cx="0" cy="0"/>
          <a:chOff x="0" y="0"/>
          <a:chExt cx="0" cy="0"/>
        </a:xfrm>
      </p:grpSpPr>
      <p:sp>
        <p:nvSpPr>
          <p:cNvPr id="158" name="Google Shape;158;p37"/>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9" name="Google Shape;159;p37"/>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60" name="Google Shape;160;p37"/>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61" name="Google Shape;161;p37"/>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2" name="Google Shape;162;p37"/>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3" name="Google Shape;163;p37"/>
          <p:cNvSpPr txBox="1"/>
          <p:nvPr>
            <p:ph idx="2"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cxnSp>
        <p:nvCxnSpPr>
          <p:cNvPr id="164" name="Google Shape;164;p37"/>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165" name="Google Shape;165;p37"/>
          <p:cNvSpPr txBox="1"/>
          <p:nvPr>
            <p:ph idx="3"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6" name="Google Shape;166;p37"/>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Alternate">
  <p:cSld name="BLANK_1_1_1_1_2_1">
    <p:spTree>
      <p:nvGrpSpPr>
        <p:cNvPr id="167" name="Shape 167"/>
        <p:cNvGrpSpPr/>
        <p:nvPr/>
      </p:nvGrpSpPr>
      <p:grpSpPr>
        <a:xfrm>
          <a:off x="0" y="0"/>
          <a:ext cx="0" cy="0"/>
          <a:chOff x="0" y="0"/>
          <a:chExt cx="0" cy="0"/>
        </a:xfrm>
      </p:grpSpPr>
      <p:sp>
        <p:nvSpPr>
          <p:cNvPr id="168" name="Google Shape;168;p38"/>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69" name="Google Shape;169;p38"/>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70" name="Google Shape;170;p38"/>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71" name="Google Shape;171;p38"/>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2" name="Google Shape;172;p38"/>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173" name="Google Shape;173;p38"/>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174" name="Google Shape;174;p38"/>
          <p:cNvSpPr txBox="1"/>
          <p:nvPr>
            <p:ph idx="2"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75" name="Google Shape;175;p38"/>
          <p:cNvSpPr txBox="1"/>
          <p:nvPr>
            <p:ph idx="3"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176" name="Google Shape;176;p38"/>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p:cSld name="CUSTOM_5">
    <p:spTree>
      <p:nvGrpSpPr>
        <p:cNvPr id="177" name="Shape 177"/>
        <p:cNvGrpSpPr/>
        <p:nvPr/>
      </p:nvGrpSpPr>
      <p:grpSpPr>
        <a:xfrm>
          <a:off x="0" y="0"/>
          <a:ext cx="0" cy="0"/>
          <a:chOff x="0" y="0"/>
          <a:chExt cx="0" cy="0"/>
        </a:xfrm>
      </p:grpSpPr>
      <p:sp>
        <p:nvSpPr>
          <p:cNvPr id="178" name="Google Shape;178;p39"/>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79" name="Google Shape;179;p39"/>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80" name="Google Shape;180;p39"/>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81" name="Google Shape;181;p39"/>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2" name="Google Shape;182;p39"/>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sz="14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Alternate">
  <p:cSld name="CUSTOM_5_1">
    <p:spTree>
      <p:nvGrpSpPr>
        <p:cNvPr id="183" name="Shape 183"/>
        <p:cNvGrpSpPr/>
        <p:nvPr/>
      </p:nvGrpSpPr>
      <p:grpSpPr>
        <a:xfrm>
          <a:off x="0" y="0"/>
          <a:ext cx="0" cy="0"/>
          <a:chOff x="0" y="0"/>
          <a:chExt cx="0" cy="0"/>
        </a:xfrm>
      </p:grpSpPr>
      <p:sp>
        <p:nvSpPr>
          <p:cNvPr id="184" name="Google Shape;184;p40"/>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85" name="Google Shape;185;p40"/>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186" name="Google Shape;186;p40"/>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187" name="Google Shape;187;p40"/>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88" name="Google Shape;188;p40"/>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sz="14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p:cSld name="CUSTOM">
    <p:spTree>
      <p:nvGrpSpPr>
        <p:cNvPr id="189" name="Shape 189"/>
        <p:cNvGrpSpPr/>
        <p:nvPr/>
      </p:nvGrpSpPr>
      <p:grpSpPr>
        <a:xfrm>
          <a:off x="0" y="0"/>
          <a:ext cx="0" cy="0"/>
          <a:chOff x="0" y="0"/>
          <a:chExt cx="0" cy="0"/>
        </a:xfrm>
      </p:grpSpPr>
      <p:sp>
        <p:nvSpPr>
          <p:cNvPr id="190" name="Google Shape;190;p41"/>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191" name="Google Shape;191;p41"/>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192" name="Google Shape;192;p41"/>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3" name="Google Shape;193;p41"/>
          <p:cNvSpPr txBox="1"/>
          <p:nvPr>
            <p:ph idx="1" type="body"/>
          </p:nvPr>
        </p:nvSpPr>
        <p:spPr>
          <a:xfrm>
            <a:off x="304800" y="976575"/>
            <a:ext cx="80706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2 Column">
  <p:cSld name="CUSTOM_1">
    <p:spTree>
      <p:nvGrpSpPr>
        <p:cNvPr id="194" name="Shape 194"/>
        <p:cNvGrpSpPr/>
        <p:nvPr/>
      </p:nvGrpSpPr>
      <p:grpSpPr>
        <a:xfrm>
          <a:off x="0" y="0"/>
          <a:ext cx="0" cy="0"/>
          <a:chOff x="0" y="0"/>
          <a:chExt cx="0" cy="0"/>
        </a:xfrm>
      </p:grpSpPr>
      <p:sp>
        <p:nvSpPr>
          <p:cNvPr id="195" name="Google Shape;195;p42"/>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196" name="Google Shape;196;p42"/>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197" name="Google Shape;197;p42"/>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8" name="Google Shape;198;p42"/>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199" name="Google Shape;199;p42"/>
          <p:cNvSpPr txBox="1"/>
          <p:nvPr>
            <p:ph idx="2"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Left">
  <p:cSld name="CUSTOM_1_2">
    <p:spTree>
      <p:nvGrpSpPr>
        <p:cNvPr id="200" name="Shape 200"/>
        <p:cNvGrpSpPr/>
        <p:nvPr/>
      </p:nvGrpSpPr>
      <p:grpSpPr>
        <a:xfrm>
          <a:off x="0" y="0"/>
          <a:ext cx="0" cy="0"/>
          <a:chOff x="0" y="0"/>
          <a:chExt cx="0" cy="0"/>
        </a:xfrm>
      </p:grpSpPr>
      <p:sp>
        <p:nvSpPr>
          <p:cNvPr id="201" name="Google Shape;201;p43"/>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02" name="Google Shape;202;p43"/>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203" name="Google Shape;203;p43"/>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4" name="Google Shape;204;p43"/>
          <p:cNvSpPr txBox="1"/>
          <p:nvPr>
            <p:ph idx="1"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Right">
  <p:cSld name="CUSTOM_1_1">
    <p:spTree>
      <p:nvGrpSpPr>
        <p:cNvPr id="205" name="Shape 205"/>
        <p:cNvGrpSpPr/>
        <p:nvPr/>
      </p:nvGrpSpPr>
      <p:grpSpPr>
        <a:xfrm>
          <a:off x="0" y="0"/>
          <a:ext cx="0" cy="0"/>
          <a:chOff x="0" y="0"/>
          <a:chExt cx="0" cy="0"/>
        </a:xfrm>
      </p:grpSpPr>
      <p:sp>
        <p:nvSpPr>
          <p:cNvPr id="206" name="Google Shape;206;p44"/>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07" name="Google Shape;207;p44"/>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208" name="Google Shape;208;p44"/>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9" name="Google Shape;209;p44"/>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Blank">
  <p:cSld name="CUSTOM_1_1_1">
    <p:spTree>
      <p:nvGrpSpPr>
        <p:cNvPr id="210" name="Shape 210"/>
        <p:cNvGrpSpPr/>
        <p:nvPr/>
      </p:nvGrpSpPr>
      <p:grpSpPr>
        <a:xfrm>
          <a:off x="0" y="0"/>
          <a:ext cx="0" cy="0"/>
          <a:chOff x="0" y="0"/>
          <a:chExt cx="0" cy="0"/>
        </a:xfrm>
      </p:grpSpPr>
      <p:sp>
        <p:nvSpPr>
          <p:cNvPr id="211" name="Google Shape;211;p45"/>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12" name="Google Shape;212;p45"/>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213" name="Google Shape;213;p45"/>
          <p:cNvSpPr txBox="1"/>
          <p:nvPr>
            <p:ph type="title"/>
          </p:nvPr>
        </p:nvSpPr>
        <p:spPr>
          <a:xfrm>
            <a:off x="304800" y="168850"/>
            <a:ext cx="58011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2">
    <p:spTree>
      <p:nvGrpSpPr>
        <p:cNvPr id="214" name="Shape 214"/>
        <p:cNvGrpSpPr/>
        <p:nvPr/>
      </p:nvGrpSpPr>
      <p:grpSpPr>
        <a:xfrm>
          <a:off x="0" y="0"/>
          <a:ext cx="0" cy="0"/>
          <a:chOff x="0" y="0"/>
          <a:chExt cx="0" cy="0"/>
        </a:xfrm>
      </p:grpSpPr>
      <p:sp>
        <p:nvSpPr>
          <p:cNvPr id="215" name="Google Shape;215;p46"/>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46"/>
          <p:cNvSpPr/>
          <p:nvPr/>
        </p:nvSpPr>
        <p:spPr>
          <a:xfrm>
            <a:off x="1" y="0"/>
            <a:ext cx="79800" cy="804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46"/>
          <p:cNvSpPr/>
          <p:nvPr/>
        </p:nvSpPr>
        <p:spPr>
          <a:xfrm>
            <a:off x="1" y="804847"/>
            <a:ext cx="79800" cy="16083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46"/>
          <p:cNvSpPr/>
          <p:nvPr/>
        </p:nvSpPr>
        <p:spPr>
          <a:xfrm>
            <a:off x="1" y="2413887"/>
            <a:ext cx="79800" cy="27297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19" name="Google Shape;219;p46"/>
          <p:cNvPicPr preferRelativeResize="0"/>
          <p:nvPr/>
        </p:nvPicPr>
        <p:blipFill>
          <a:blip r:embed="rId2">
            <a:alphaModFix/>
          </a:blip>
          <a:stretch>
            <a:fillRect/>
          </a:stretch>
        </p:blipFill>
        <p:spPr>
          <a:xfrm>
            <a:off x="1018331" y="804847"/>
            <a:ext cx="693244" cy="638486"/>
          </a:xfrm>
          <a:prstGeom prst="rect">
            <a:avLst/>
          </a:prstGeom>
          <a:noFill/>
          <a:ln>
            <a:noFill/>
          </a:ln>
        </p:spPr>
      </p:pic>
      <p:sp>
        <p:nvSpPr>
          <p:cNvPr id="220" name="Google Shape;220;p46"/>
          <p:cNvSpPr txBox="1"/>
          <p:nvPr>
            <p:ph type="title"/>
          </p:nvPr>
        </p:nvSpPr>
        <p:spPr>
          <a:xfrm>
            <a:off x="939601" y="1965500"/>
            <a:ext cx="6740400" cy="382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221" name="Google Shape;221;p46"/>
          <p:cNvCxnSpPr/>
          <p:nvPr/>
        </p:nvCxnSpPr>
        <p:spPr>
          <a:xfrm rot="10800000">
            <a:off x="1018275" y="1736875"/>
            <a:ext cx="6945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lternate">
  <p:cSld name="CUSTOM_3">
    <p:spTree>
      <p:nvGrpSpPr>
        <p:cNvPr id="222" name="Shape 222"/>
        <p:cNvGrpSpPr/>
        <p:nvPr/>
      </p:nvGrpSpPr>
      <p:grpSpPr>
        <a:xfrm>
          <a:off x="0" y="0"/>
          <a:ext cx="0" cy="0"/>
          <a:chOff x="0" y="0"/>
          <a:chExt cx="0" cy="0"/>
        </a:xfrm>
      </p:grpSpPr>
      <p:sp>
        <p:nvSpPr>
          <p:cNvPr id="223" name="Google Shape;223;p47"/>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24" name="Google Shape;224;p47"/>
          <p:cNvPicPr preferRelativeResize="0"/>
          <p:nvPr/>
        </p:nvPicPr>
        <p:blipFill>
          <a:blip r:embed="rId2">
            <a:alphaModFix/>
          </a:blip>
          <a:stretch>
            <a:fillRect/>
          </a:stretch>
        </p:blipFill>
        <p:spPr>
          <a:xfrm>
            <a:off x="4225378" y="1621841"/>
            <a:ext cx="693244" cy="638486"/>
          </a:xfrm>
          <a:prstGeom prst="rect">
            <a:avLst/>
          </a:prstGeom>
          <a:noFill/>
          <a:ln>
            <a:noFill/>
          </a:ln>
        </p:spPr>
      </p:pic>
      <p:sp>
        <p:nvSpPr>
          <p:cNvPr id="225" name="Google Shape;225;p47"/>
          <p:cNvSpPr txBox="1"/>
          <p:nvPr>
            <p:ph type="title"/>
          </p:nvPr>
        </p:nvSpPr>
        <p:spPr>
          <a:xfrm>
            <a:off x="1550100" y="2724550"/>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rgbClr val="FFFFFF"/>
                </a:solidFill>
                <a:latin typeface="Lato"/>
                <a:ea typeface="Lato"/>
                <a:cs typeface="Lato"/>
                <a:sym typeface="La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cxnSp>
        <p:nvCxnSpPr>
          <p:cNvPr id="226" name="Google Shape;226;p47"/>
          <p:cNvCxnSpPr/>
          <p:nvPr/>
        </p:nvCxnSpPr>
        <p:spPr>
          <a:xfrm rot="10800000">
            <a:off x="4461900" y="2630283"/>
            <a:ext cx="220200" cy="0"/>
          </a:xfrm>
          <a:prstGeom prst="straightConnector1">
            <a:avLst/>
          </a:prstGeom>
          <a:noFill/>
          <a:ln cap="flat" cmpd="sng" w="9525">
            <a:solidFill>
              <a:srgbClr val="8E7CC3"/>
            </a:solidFill>
            <a:prstDash val="solid"/>
            <a:miter lim="800000"/>
            <a:headEnd len="sm" w="sm" type="none"/>
            <a:tailEnd len="sm" w="sm" type="none"/>
          </a:ln>
        </p:spPr>
      </p:cxnSp>
      <p:sp>
        <p:nvSpPr>
          <p:cNvPr id="227" name="Google Shape;227;p47"/>
          <p:cNvSpPr/>
          <p:nvPr/>
        </p:nvSpPr>
        <p:spPr>
          <a:xfrm rot="5400000">
            <a:off x="8322605" y="4322150"/>
            <a:ext cx="78900" cy="1563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47"/>
          <p:cNvSpPr/>
          <p:nvPr/>
        </p:nvSpPr>
        <p:spPr>
          <a:xfrm rot="5400000">
            <a:off x="6009600" y="3559549"/>
            <a:ext cx="79200" cy="30894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47"/>
          <p:cNvSpPr/>
          <p:nvPr/>
        </p:nvSpPr>
        <p:spPr>
          <a:xfrm rot="5400000">
            <a:off x="2211970" y="2852600"/>
            <a:ext cx="78900" cy="45030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4">
    <p:spTree>
      <p:nvGrpSpPr>
        <p:cNvPr id="230" name="Shape 230"/>
        <p:cNvGrpSpPr/>
        <p:nvPr/>
      </p:nvGrpSpPr>
      <p:grpSpPr>
        <a:xfrm>
          <a:off x="0" y="0"/>
          <a:ext cx="0" cy="0"/>
          <a:chOff x="0" y="0"/>
          <a:chExt cx="0" cy="0"/>
        </a:xfrm>
      </p:grpSpPr>
      <p:sp>
        <p:nvSpPr>
          <p:cNvPr id="231" name="Google Shape;231;p48"/>
          <p:cNvSpPr/>
          <p:nvPr/>
        </p:nvSpPr>
        <p:spPr>
          <a:xfrm flipH="1">
            <a:off x="0" y="0"/>
            <a:ext cx="9144000" cy="241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cxnSp>
        <p:nvCxnSpPr>
          <p:cNvPr id="232" name="Google Shape;232;p48"/>
          <p:cNvCxnSpPr/>
          <p:nvPr/>
        </p:nvCxnSpPr>
        <p:spPr>
          <a:xfrm rot="10800000">
            <a:off x="3809971" y="1007696"/>
            <a:ext cx="0" cy="987300"/>
          </a:xfrm>
          <a:prstGeom prst="straightConnector1">
            <a:avLst/>
          </a:prstGeom>
          <a:noFill/>
          <a:ln cap="flat" cmpd="sng" w="9525">
            <a:solidFill>
              <a:srgbClr val="FFFFFF"/>
            </a:solidFill>
            <a:prstDash val="solid"/>
            <a:miter lim="800000"/>
            <a:headEnd len="sm" w="sm" type="none"/>
            <a:tailEnd len="sm" w="sm" type="none"/>
          </a:ln>
        </p:spPr>
      </p:cxnSp>
      <p:pic>
        <p:nvPicPr>
          <p:cNvPr descr="Asset 15@150x.png" id="233" name="Google Shape;233;p48"/>
          <p:cNvPicPr preferRelativeResize="0"/>
          <p:nvPr/>
        </p:nvPicPr>
        <p:blipFill>
          <a:blip r:embed="rId2">
            <a:alphaModFix/>
          </a:blip>
          <a:stretch>
            <a:fillRect/>
          </a:stretch>
        </p:blipFill>
        <p:spPr>
          <a:xfrm>
            <a:off x="609611" y="429215"/>
            <a:ext cx="389200" cy="358463"/>
          </a:xfrm>
          <a:prstGeom prst="rect">
            <a:avLst/>
          </a:prstGeom>
          <a:noFill/>
          <a:ln>
            <a:noFill/>
          </a:ln>
        </p:spPr>
      </p:pic>
      <p:sp>
        <p:nvSpPr>
          <p:cNvPr id="234" name="Google Shape;234;p48"/>
          <p:cNvSpPr txBox="1"/>
          <p:nvPr>
            <p:ph type="title"/>
          </p:nvPr>
        </p:nvSpPr>
        <p:spPr>
          <a:xfrm>
            <a:off x="496575" y="854650"/>
            <a:ext cx="2884500" cy="1140300"/>
          </a:xfrm>
          <a:prstGeom prst="rect">
            <a:avLst/>
          </a:prstGeom>
          <a:noFill/>
          <a:ln>
            <a:noFill/>
          </a:ln>
        </p:spPr>
        <p:txBody>
          <a:bodyPr anchorCtr="0" anchor="ctr" bIns="91425" lIns="91425" spcFirstLastPara="1" rIns="91425" wrap="square" tIns="91425"/>
          <a:lstStyle>
            <a:lvl1pPr lvl="0" rtl="0">
              <a:lnSpc>
                <a:spcPct val="115000"/>
              </a:lnSpc>
              <a:spcBef>
                <a:spcPts val="0"/>
              </a:spcBef>
              <a:spcAft>
                <a:spcPts val="0"/>
              </a:spcAft>
              <a:buNone/>
              <a:defRPr b="1" sz="24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5" name="Google Shape;235;p48"/>
          <p:cNvSpPr txBox="1"/>
          <p:nvPr>
            <p:ph idx="1" type="body"/>
          </p:nvPr>
        </p:nvSpPr>
        <p:spPr>
          <a:xfrm>
            <a:off x="4238875" y="854650"/>
            <a:ext cx="4426200" cy="11403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3F3F3"/>
              </a:buClr>
              <a:buSzPts val="1400"/>
              <a:buFont typeface="Source Sans Pro"/>
              <a:buChar char="●"/>
              <a:defRPr sz="1400">
                <a:solidFill>
                  <a:srgbClr val="F3F3F3"/>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3F3F3"/>
              </a:buClr>
              <a:buSzPts val="1200"/>
              <a:buFont typeface="Source Sans Pro"/>
              <a:buChar char="○"/>
              <a:defRPr sz="1200">
                <a:solidFill>
                  <a:srgbClr val="F3F3F3"/>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3F3F3"/>
              </a:buClr>
              <a:buSzPts val="1000"/>
              <a:buFont typeface="Source Sans Pro"/>
              <a:buChar char="■"/>
              <a:defRPr sz="1000">
                <a:solidFill>
                  <a:srgbClr val="F3F3F3"/>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9pPr>
          </a:lstStyle>
          <a:p/>
        </p:txBody>
      </p:sp>
      <p:sp>
        <p:nvSpPr>
          <p:cNvPr id="236" name="Google Shape;236;p48"/>
          <p:cNvSpPr txBox="1"/>
          <p:nvPr>
            <p:ph idx="2" type="subTitle"/>
          </p:nvPr>
        </p:nvSpPr>
        <p:spPr>
          <a:xfrm>
            <a:off x="1269200" y="286771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237" name="Google Shape;237;p48"/>
          <p:cNvSpPr txBox="1"/>
          <p:nvPr>
            <p:ph idx="3" type="subTitle"/>
          </p:nvPr>
        </p:nvSpPr>
        <p:spPr>
          <a:xfrm>
            <a:off x="1269200" y="360346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238" name="Google Shape;238;p48"/>
          <p:cNvSpPr txBox="1"/>
          <p:nvPr>
            <p:ph idx="4" type="subTitle"/>
          </p:nvPr>
        </p:nvSpPr>
        <p:spPr>
          <a:xfrm>
            <a:off x="1269200" y="4339225"/>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_2">
    <p:spTree>
      <p:nvGrpSpPr>
        <p:cNvPr id="239" name="Shape 239"/>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type="tx">
  <p:cSld name="TITLE_AND_BODY">
    <p:spTree>
      <p:nvGrpSpPr>
        <p:cNvPr id="240" name="Shape 240"/>
        <p:cNvGrpSpPr/>
        <p:nvPr/>
      </p:nvGrpSpPr>
      <p:grpSpPr>
        <a:xfrm>
          <a:off x="0" y="0"/>
          <a:ext cx="0" cy="0"/>
          <a:chOff x="0" y="0"/>
          <a:chExt cx="0" cy="0"/>
        </a:xfrm>
      </p:grpSpPr>
      <p:pic>
        <p:nvPicPr>
          <p:cNvPr id="241" name="Google Shape;241;p50"/>
          <p:cNvPicPr preferRelativeResize="0"/>
          <p:nvPr/>
        </p:nvPicPr>
        <p:blipFill rotWithShape="1">
          <a:blip r:embed="rId2">
            <a:alphaModFix/>
          </a:blip>
          <a:srcRect b="0" l="0" r="0" t="0"/>
          <a:stretch/>
        </p:blipFill>
        <p:spPr>
          <a:xfrm>
            <a:off x="228595" y="189760"/>
            <a:ext cx="679200" cy="679200"/>
          </a:xfrm>
          <a:prstGeom prst="rect">
            <a:avLst/>
          </a:prstGeom>
          <a:noFill/>
          <a:ln>
            <a:noFill/>
          </a:ln>
        </p:spPr>
      </p:pic>
      <p:sp>
        <p:nvSpPr>
          <p:cNvPr id="242" name="Google Shape;242;p50"/>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lvl="0" rtl="0">
              <a:spcBef>
                <a:spcPts val="0"/>
              </a:spcBef>
              <a:spcAft>
                <a:spcPts val="0"/>
              </a:spcAft>
              <a:buNone/>
              <a:defRPr sz="2600">
                <a:latin typeface="Helvetica Neue"/>
                <a:ea typeface="Helvetica Neue"/>
                <a:cs typeface="Helvetica Neue"/>
                <a:sym typeface="Helvetica Neue"/>
              </a:defRPr>
            </a:lvl1pPr>
            <a:lvl2pPr lvl="1" rtl="0">
              <a:spcBef>
                <a:spcPts val="0"/>
              </a:spcBef>
              <a:spcAft>
                <a:spcPts val="0"/>
              </a:spcAft>
              <a:buNone/>
              <a:defRPr sz="2600">
                <a:solidFill>
                  <a:srgbClr val="B7B7B7"/>
                </a:solidFill>
                <a:latin typeface="Helvetica Neue"/>
                <a:ea typeface="Helvetica Neue"/>
                <a:cs typeface="Helvetica Neue"/>
                <a:sym typeface="Helvetica Neue"/>
              </a:defRPr>
            </a:lvl2pPr>
            <a:lvl3pPr lvl="2" rtl="0">
              <a:spcBef>
                <a:spcPts val="0"/>
              </a:spcBef>
              <a:spcAft>
                <a:spcPts val="0"/>
              </a:spcAft>
              <a:buNone/>
              <a:defRPr sz="2600">
                <a:solidFill>
                  <a:srgbClr val="B7B7B7"/>
                </a:solidFill>
                <a:latin typeface="Helvetica Neue"/>
                <a:ea typeface="Helvetica Neue"/>
                <a:cs typeface="Helvetica Neue"/>
                <a:sym typeface="Helvetica Neue"/>
              </a:defRPr>
            </a:lvl3pPr>
            <a:lvl4pPr lvl="3" rtl="0">
              <a:spcBef>
                <a:spcPts val="0"/>
              </a:spcBef>
              <a:spcAft>
                <a:spcPts val="0"/>
              </a:spcAft>
              <a:buNone/>
              <a:defRPr sz="2600">
                <a:solidFill>
                  <a:srgbClr val="B7B7B7"/>
                </a:solidFill>
                <a:latin typeface="Helvetica Neue"/>
                <a:ea typeface="Helvetica Neue"/>
                <a:cs typeface="Helvetica Neue"/>
                <a:sym typeface="Helvetica Neue"/>
              </a:defRPr>
            </a:lvl4pPr>
            <a:lvl5pPr lvl="4" rtl="0">
              <a:spcBef>
                <a:spcPts val="0"/>
              </a:spcBef>
              <a:spcAft>
                <a:spcPts val="0"/>
              </a:spcAft>
              <a:buNone/>
              <a:defRPr sz="2600">
                <a:solidFill>
                  <a:srgbClr val="B7B7B7"/>
                </a:solidFill>
                <a:latin typeface="Helvetica Neue"/>
                <a:ea typeface="Helvetica Neue"/>
                <a:cs typeface="Helvetica Neue"/>
                <a:sym typeface="Helvetica Neue"/>
              </a:defRPr>
            </a:lvl5pPr>
            <a:lvl6pPr lvl="5" rtl="0">
              <a:spcBef>
                <a:spcPts val="0"/>
              </a:spcBef>
              <a:spcAft>
                <a:spcPts val="0"/>
              </a:spcAft>
              <a:buNone/>
              <a:defRPr sz="2600">
                <a:solidFill>
                  <a:srgbClr val="B7B7B7"/>
                </a:solidFill>
                <a:latin typeface="Helvetica Neue"/>
                <a:ea typeface="Helvetica Neue"/>
                <a:cs typeface="Helvetica Neue"/>
                <a:sym typeface="Helvetica Neue"/>
              </a:defRPr>
            </a:lvl6pPr>
            <a:lvl7pPr lvl="6" rtl="0">
              <a:spcBef>
                <a:spcPts val="0"/>
              </a:spcBef>
              <a:spcAft>
                <a:spcPts val="0"/>
              </a:spcAft>
              <a:buNone/>
              <a:defRPr sz="2600">
                <a:solidFill>
                  <a:srgbClr val="B7B7B7"/>
                </a:solidFill>
                <a:latin typeface="Helvetica Neue"/>
                <a:ea typeface="Helvetica Neue"/>
                <a:cs typeface="Helvetica Neue"/>
                <a:sym typeface="Helvetica Neue"/>
              </a:defRPr>
            </a:lvl7pPr>
            <a:lvl8pPr lvl="7" rtl="0">
              <a:spcBef>
                <a:spcPts val="0"/>
              </a:spcBef>
              <a:spcAft>
                <a:spcPts val="0"/>
              </a:spcAft>
              <a:buNone/>
              <a:defRPr sz="2600">
                <a:solidFill>
                  <a:srgbClr val="B7B7B7"/>
                </a:solidFill>
                <a:latin typeface="Helvetica Neue"/>
                <a:ea typeface="Helvetica Neue"/>
                <a:cs typeface="Helvetica Neue"/>
                <a:sym typeface="Helvetica Neue"/>
              </a:defRPr>
            </a:lvl8pPr>
            <a:lvl9pPr lvl="8" rtl="0">
              <a:spcBef>
                <a:spcPts val="0"/>
              </a:spcBef>
              <a:spcAft>
                <a:spcPts val="0"/>
              </a:spcAft>
              <a:buNone/>
              <a:defRPr sz="2600">
                <a:solidFill>
                  <a:srgbClr val="B7B7B7"/>
                </a:solidFill>
                <a:latin typeface="Helvetica Neue"/>
                <a:ea typeface="Helvetica Neue"/>
                <a:cs typeface="Helvetica Neue"/>
                <a:sym typeface="Helvetica Neue"/>
              </a:defRPr>
            </a:lvl9pPr>
          </a:lstStyle>
          <a:p/>
        </p:txBody>
      </p:sp>
      <p:sp>
        <p:nvSpPr>
          <p:cNvPr id="243" name="Google Shape;243;p50"/>
          <p:cNvSpPr txBox="1"/>
          <p:nvPr>
            <p:ph idx="1" type="body"/>
          </p:nvPr>
        </p:nvSpPr>
        <p:spPr>
          <a:xfrm>
            <a:off x="838575" y="879956"/>
            <a:ext cx="7565100" cy="4016100"/>
          </a:xfrm>
          <a:prstGeom prst="rect">
            <a:avLst/>
          </a:prstGeom>
          <a:noFill/>
          <a:ln>
            <a:noFill/>
          </a:ln>
        </p:spPr>
        <p:txBody>
          <a:bodyPr anchorCtr="0" anchor="t" bIns="68575" lIns="68575" spcFirstLastPara="1" rIns="68575" wrap="square" tIns="68575"/>
          <a:lstStyle>
            <a:lvl1pPr indent="-342900" lvl="0" marL="457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1pPr>
            <a:lvl2pPr indent="-342900" lvl="1" marL="914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2pPr>
            <a:lvl3pPr indent="-342900" lvl="2" marL="1371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3pPr>
            <a:lvl4pPr indent="-342900" lvl="3" marL="1828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4pPr>
            <a:lvl5pPr indent="-342900" lvl="4" marL="22860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5pPr>
            <a:lvl6pPr indent="-342900" lvl="5" marL="2743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6pPr>
            <a:lvl7pPr indent="-342900" lvl="6" marL="3200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7pPr>
            <a:lvl8pPr indent="-342900" lvl="7" marL="3657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8pPr>
            <a:lvl9pPr indent="-342900" lvl="8" marL="4114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_3">
    <p:spTree>
      <p:nvGrpSpPr>
        <p:cNvPr id="244" name="Shape 244"/>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ed list" type="twoColTx">
  <p:cSld name="TITLE_AND_TWO_COLUMNS">
    <p:spTree>
      <p:nvGrpSpPr>
        <p:cNvPr id="245" name="Shape 245"/>
        <p:cNvGrpSpPr/>
        <p:nvPr/>
      </p:nvGrpSpPr>
      <p:grpSpPr>
        <a:xfrm>
          <a:off x="0" y="0"/>
          <a:ext cx="0" cy="0"/>
          <a:chOff x="0" y="0"/>
          <a:chExt cx="0" cy="0"/>
        </a:xfrm>
      </p:grpSpPr>
      <p:pic>
        <p:nvPicPr>
          <p:cNvPr id="246" name="Google Shape;246;p52"/>
          <p:cNvPicPr preferRelativeResize="0"/>
          <p:nvPr/>
        </p:nvPicPr>
        <p:blipFill rotWithShape="1">
          <a:blip r:embed="rId2">
            <a:alphaModFix/>
          </a:blip>
          <a:srcRect b="0" l="0" r="0" t="0"/>
          <a:stretch/>
        </p:blipFill>
        <p:spPr>
          <a:xfrm>
            <a:off x="228595" y="189760"/>
            <a:ext cx="679200" cy="679200"/>
          </a:xfrm>
          <a:prstGeom prst="rect">
            <a:avLst/>
          </a:prstGeom>
          <a:noFill/>
          <a:ln>
            <a:noFill/>
          </a:ln>
        </p:spPr>
      </p:pic>
      <p:sp>
        <p:nvSpPr>
          <p:cNvPr id="247" name="Google Shape;247;p52"/>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lvl="0" rtl="0">
              <a:spcBef>
                <a:spcPts val="0"/>
              </a:spcBef>
              <a:spcAft>
                <a:spcPts val="0"/>
              </a:spcAft>
              <a:buNone/>
              <a:defRPr sz="2600">
                <a:latin typeface="Helvetica Neue"/>
                <a:ea typeface="Helvetica Neue"/>
                <a:cs typeface="Helvetica Neue"/>
                <a:sym typeface="Helvetica Neue"/>
              </a:defRPr>
            </a:lvl1pPr>
            <a:lvl2pPr lvl="1" rtl="0">
              <a:spcBef>
                <a:spcPts val="0"/>
              </a:spcBef>
              <a:spcAft>
                <a:spcPts val="0"/>
              </a:spcAft>
              <a:buNone/>
              <a:defRPr sz="2600">
                <a:solidFill>
                  <a:srgbClr val="B7B7B7"/>
                </a:solidFill>
                <a:latin typeface="Helvetica Neue"/>
                <a:ea typeface="Helvetica Neue"/>
                <a:cs typeface="Helvetica Neue"/>
                <a:sym typeface="Helvetica Neue"/>
              </a:defRPr>
            </a:lvl2pPr>
            <a:lvl3pPr lvl="2" rtl="0">
              <a:spcBef>
                <a:spcPts val="0"/>
              </a:spcBef>
              <a:spcAft>
                <a:spcPts val="0"/>
              </a:spcAft>
              <a:buNone/>
              <a:defRPr sz="2600">
                <a:solidFill>
                  <a:srgbClr val="B7B7B7"/>
                </a:solidFill>
                <a:latin typeface="Helvetica Neue"/>
                <a:ea typeface="Helvetica Neue"/>
                <a:cs typeface="Helvetica Neue"/>
                <a:sym typeface="Helvetica Neue"/>
              </a:defRPr>
            </a:lvl3pPr>
            <a:lvl4pPr lvl="3" rtl="0">
              <a:spcBef>
                <a:spcPts val="0"/>
              </a:spcBef>
              <a:spcAft>
                <a:spcPts val="0"/>
              </a:spcAft>
              <a:buNone/>
              <a:defRPr sz="2600">
                <a:solidFill>
                  <a:srgbClr val="B7B7B7"/>
                </a:solidFill>
                <a:latin typeface="Helvetica Neue"/>
                <a:ea typeface="Helvetica Neue"/>
                <a:cs typeface="Helvetica Neue"/>
                <a:sym typeface="Helvetica Neue"/>
              </a:defRPr>
            </a:lvl4pPr>
            <a:lvl5pPr lvl="4" rtl="0">
              <a:spcBef>
                <a:spcPts val="0"/>
              </a:spcBef>
              <a:spcAft>
                <a:spcPts val="0"/>
              </a:spcAft>
              <a:buNone/>
              <a:defRPr sz="2600">
                <a:solidFill>
                  <a:srgbClr val="B7B7B7"/>
                </a:solidFill>
                <a:latin typeface="Helvetica Neue"/>
                <a:ea typeface="Helvetica Neue"/>
                <a:cs typeface="Helvetica Neue"/>
                <a:sym typeface="Helvetica Neue"/>
              </a:defRPr>
            </a:lvl5pPr>
            <a:lvl6pPr lvl="5" rtl="0">
              <a:spcBef>
                <a:spcPts val="0"/>
              </a:spcBef>
              <a:spcAft>
                <a:spcPts val="0"/>
              </a:spcAft>
              <a:buNone/>
              <a:defRPr sz="2600">
                <a:solidFill>
                  <a:srgbClr val="B7B7B7"/>
                </a:solidFill>
                <a:latin typeface="Helvetica Neue"/>
                <a:ea typeface="Helvetica Neue"/>
                <a:cs typeface="Helvetica Neue"/>
                <a:sym typeface="Helvetica Neue"/>
              </a:defRPr>
            </a:lvl6pPr>
            <a:lvl7pPr lvl="6" rtl="0">
              <a:spcBef>
                <a:spcPts val="0"/>
              </a:spcBef>
              <a:spcAft>
                <a:spcPts val="0"/>
              </a:spcAft>
              <a:buNone/>
              <a:defRPr sz="2600">
                <a:solidFill>
                  <a:srgbClr val="B7B7B7"/>
                </a:solidFill>
                <a:latin typeface="Helvetica Neue"/>
                <a:ea typeface="Helvetica Neue"/>
                <a:cs typeface="Helvetica Neue"/>
                <a:sym typeface="Helvetica Neue"/>
              </a:defRPr>
            </a:lvl7pPr>
            <a:lvl8pPr lvl="7" rtl="0">
              <a:spcBef>
                <a:spcPts val="0"/>
              </a:spcBef>
              <a:spcAft>
                <a:spcPts val="0"/>
              </a:spcAft>
              <a:buNone/>
              <a:defRPr sz="2600">
                <a:solidFill>
                  <a:srgbClr val="B7B7B7"/>
                </a:solidFill>
                <a:latin typeface="Helvetica Neue"/>
                <a:ea typeface="Helvetica Neue"/>
                <a:cs typeface="Helvetica Neue"/>
                <a:sym typeface="Helvetica Neue"/>
              </a:defRPr>
            </a:lvl8pPr>
            <a:lvl9pPr lvl="8" rtl="0">
              <a:spcBef>
                <a:spcPts val="0"/>
              </a:spcBef>
              <a:spcAft>
                <a:spcPts val="0"/>
              </a:spcAft>
              <a:buNone/>
              <a:defRPr sz="2600">
                <a:solidFill>
                  <a:srgbClr val="B7B7B7"/>
                </a:solidFill>
                <a:latin typeface="Helvetica Neue"/>
                <a:ea typeface="Helvetica Neue"/>
                <a:cs typeface="Helvetica Neue"/>
                <a:sym typeface="Helvetica Neue"/>
              </a:defRPr>
            </a:lvl9pPr>
          </a:lstStyle>
          <a:p/>
        </p:txBody>
      </p:sp>
      <p:sp>
        <p:nvSpPr>
          <p:cNvPr id="248" name="Google Shape;248;p52"/>
          <p:cNvSpPr txBox="1"/>
          <p:nvPr>
            <p:ph idx="1" type="body"/>
          </p:nvPr>
        </p:nvSpPr>
        <p:spPr>
          <a:xfrm>
            <a:off x="838575" y="879956"/>
            <a:ext cx="3693600" cy="4016100"/>
          </a:xfrm>
          <a:prstGeom prst="rect">
            <a:avLst/>
          </a:prstGeom>
          <a:noFill/>
          <a:ln>
            <a:noFill/>
          </a:ln>
        </p:spPr>
        <p:txBody>
          <a:bodyPr anchorCtr="0" anchor="t" bIns="68575" lIns="68575" spcFirstLastPara="1" rIns="68575" wrap="square" tIns="68575"/>
          <a:lstStyle>
            <a:lvl1pPr indent="-342900" lvl="0" marL="457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1pPr>
            <a:lvl2pPr indent="-342900" lvl="1" marL="914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2pPr>
            <a:lvl3pPr indent="-342900" lvl="2" marL="1371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3pPr>
            <a:lvl4pPr indent="-342900" lvl="3" marL="1828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4pPr>
            <a:lvl5pPr indent="-342900" lvl="4" marL="22860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5pPr>
            <a:lvl6pPr indent="-342900" lvl="5" marL="2743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6pPr>
            <a:lvl7pPr indent="-342900" lvl="6" marL="3200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7pPr>
            <a:lvl8pPr indent="-342900" lvl="7" marL="3657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8pPr>
            <a:lvl9pPr indent="-342900" lvl="8" marL="4114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9pPr>
          </a:lstStyle>
          <a:p/>
        </p:txBody>
      </p:sp>
      <p:sp>
        <p:nvSpPr>
          <p:cNvPr id="249" name="Google Shape;249;p52"/>
          <p:cNvSpPr txBox="1"/>
          <p:nvPr>
            <p:ph idx="2" type="body"/>
          </p:nvPr>
        </p:nvSpPr>
        <p:spPr>
          <a:xfrm>
            <a:off x="4973438" y="879956"/>
            <a:ext cx="3693600" cy="4016100"/>
          </a:xfrm>
          <a:prstGeom prst="rect">
            <a:avLst/>
          </a:prstGeom>
          <a:noFill/>
          <a:ln>
            <a:noFill/>
          </a:ln>
        </p:spPr>
        <p:txBody>
          <a:bodyPr anchorCtr="0" anchor="t" bIns="68575" lIns="68575" spcFirstLastPara="1" rIns="68575" wrap="square" tIns="68575"/>
          <a:lstStyle>
            <a:lvl1pPr indent="-342900" lvl="0" marL="457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1pPr>
            <a:lvl2pPr indent="-342900" lvl="1" marL="914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2pPr>
            <a:lvl3pPr indent="-342900" lvl="2" marL="1371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3pPr>
            <a:lvl4pPr indent="-342900" lvl="3" marL="1828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4pPr>
            <a:lvl5pPr indent="-342900" lvl="4" marL="22860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5pPr>
            <a:lvl6pPr indent="-342900" lvl="5" marL="27432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6pPr>
            <a:lvl7pPr indent="-342900" lvl="6" marL="32004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7pPr>
            <a:lvl8pPr indent="-342900" lvl="7" marL="36576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8pPr>
            <a:lvl9pPr indent="-342900" lvl="8" marL="4114800" rtl="0">
              <a:lnSpc>
                <a:spcPct val="150000"/>
              </a:lnSpc>
              <a:spcBef>
                <a:spcPts val="0"/>
              </a:spcBef>
              <a:spcAft>
                <a:spcPts val="0"/>
              </a:spcAft>
              <a:buClr>
                <a:srgbClr val="666666"/>
              </a:buClr>
              <a:buSzPts val="1800"/>
              <a:buFont typeface="Helvetica Neue"/>
              <a:buChar char="■"/>
              <a:defRPr sz="1800">
                <a:solidFill>
                  <a:srgbClr val="666666"/>
                </a:solidFill>
                <a:latin typeface="Helvetica Neue"/>
                <a:ea typeface="Helvetica Neue"/>
                <a:cs typeface="Helvetica Neue"/>
                <a:sym typeface="Helvetica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BLANK_2">
    <p:spTree>
      <p:nvGrpSpPr>
        <p:cNvPr id="250" name="Shape 250"/>
        <p:cNvGrpSpPr/>
        <p:nvPr/>
      </p:nvGrpSpPr>
      <p:grpSpPr>
        <a:xfrm>
          <a:off x="0" y="0"/>
          <a:ext cx="0" cy="0"/>
          <a:chOff x="0" y="0"/>
          <a:chExt cx="0" cy="0"/>
        </a:xfrm>
      </p:grpSpPr>
      <p:pic>
        <p:nvPicPr>
          <p:cNvPr id="251" name="Google Shape;251;p53"/>
          <p:cNvPicPr preferRelativeResize="0"/>
          <p:nvPr/>
        </p:nvPicPr>
        <p:blipFill rotWithShape="1">
          <a:blip r:embed="rId2">
            <a:alphaModFix/>
          </a:blip>
          <a:srcRect b="0" l="0" r="0" t="0"/>
          <a:stretch/>
        </p:blipFill>
        <p:spPr>
          <a:xfrm>
            <a:off x="228595" y="189760"/>
            <a:ext cx="679200" cy="679200"/>
          </a:xfrm>
          <a:prstGeom prst="rect">
            <a:avLst/>
          </a:prstGeom>
          <a:noFill/>
          <a:ln>
            <a:noFill/>
          </a:ln>
        </p:spPr>
      </p:pic>
      <p:sp>
        <p:nvSpPr>
          <p:cNvPr id="252" name="Google Shape;252;p53"/>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lvl="0" rtl="0">
              <a:spcBef>
                <a:spcPts val="0"/>
              </a:spcBef>
              <a:spcAft>
                <a:spcPts val="0"/>
              </a:spcAft>
              <a:buNone/>
              <a:defRPr sz="2600">
                <a:latin typeface="Helvetica Neue"/>
                <a:ea typeface="Helvetica Neue"/>
                <a:cs typeface="Helvetica Neue"/>
                <a:sym typeface="Helvetica Neue"/>
              </a:defRPr>
            </a:lvl1pPr>
            <a:lvl2pPr lvl="1" rtl="0">
              <a:spcBef>
                <a:spcPts val="0"/>
              </a:spcBef>
              <a:spcAft>
                <a:spcPts val="0"/>
              </a:spcAft>
              <a:buNone/>
              <a:defRPr sz="2600">
                <a:solidFill>
                  <a:srgbClr val="B7B7B7"/>
                </a:solidFill>
                <a:latin typeface="Helvetica Neue"/>
                <a:ea typeface="Helvetica Neue"/>
                <a:cs typeface="Helvetica Neue"/>
                <a:sym typeface="Helvetica Neue"/>
              </a:defRPr>
            </a:lvl2pPr>
            <a:lvl3pPr lvl="2" rtl="0">
              <a:spcBef>
                <a:spcPts val="0"/>
              </a:spcBef>
              <a:spcAft>
                <a:spcPts val="0"/>
              </a:spcAft>
              <a:buNone/>
              <a:defRPr sz="2600">
                <a:solidFill>
                  <a:srgbClr val="B7B7B7"/>
                </a:solidFill>
                <a:latin typeface="Helvetica Neue"/>
                <a:ea typeface="Helvetica Neue"/>
                <a:cs typeface="Helvetica Neue"/>
                <a:sym typeface="Helvetica Neue"/>
              </a:defRPr>
            </a:lvl3pPr>
            <a:lvl4pPr lvl="3" rtl="0">
              <a:spcBef>
                <a:spcPts val="0"/>
              </a:spcBef>
              <a:spcAft>
                <a:spcPts val="0"/>
              </a:spcAft>
              <a:buNone/>
              <a:defRPr sz="2600">
                <a:solidFill>
                  <a:srgbClr val="B7B7B7"/>
                </a:solidFill>
                <a:latin typeface="Helvetica Neue"/>
                <a:ea typeface="Helvetica Neue"/>
                <a:cs typeface="Helvetica Neue"/>
                <a:sym typeface="Helvetica Neue"/>
              </a:defRPr>
            </a:lvl4pPr>
            <a:lvl5pPr lvl="4" rtl="0">
              <a:spcBef>
                <a:spcPts val="0"/>
              </a:spcBef>
              <a:spcAft>
                <a:spcPts val="0"/>
              </a:spcAft>
              <a:buNone/>
              <a:defRPr sz="2600">
                <a:solidFill>
                  <a:srgbClr val="B7B7B7"/>
                </a:solidFill>
                <a:latin typeface="Helvetica Neue"/>
                <a:ea typeface="Helvetica Neue"/>
                <a:cs typeface="Helvetica Neue"/>
                <a:sym typeface="Helvetica Neue"/>
              </a:defRPr>
            </a:lvl5pPr>
            <a:lvl6pPr lvl="5" rtl="0">
              <a:spcBef>
                <a:spcPts val="0"/>
              </a:spcBef>
              <a:spcAft>
                <a:spcPts val="0"/>
              </a:spcAft>
              <a:buNone/>
              <a:defRPr sz="2600">
                <a:solidFill>
                  <a:srgbClr val="B7B7B7"/>
                </a:solidFill>
                <a:latin typeface="Helvetica Neue"/>
                <a:ea typeface="Helvetica Neue"/>
                <a:cs typeface="Helvetica Neue"/>
                <a:sym typeface="Helvetica Neue"/>
              </a:defRPr>
            </a:lvl6pPr>
            <a:lvl7pPr lvl="6" rtl="0">
              <a:spcBef>
                <a:spcPts val="0"/>
              </a:spcBef>
              <a:spcAft>
                <a:spcPts val="0"/>
              </a:spcAft>
              <a:buNone/>
              <a:defRPr sz="2600">
                <a:solidFill>
                  <a:srgbClr val="B7B7B7"/>
                </a:solidFill>
                <a:latin typeface="Helvetica Neue"/>
                <a:ea typeface="Helvetica Neue"/>
                <a:cs typeface="Helvetica Neue"/>
                <a:sym typeface="Helvetica Neue"/>
              </a:defRPr>
            </a:lvl7pPr>
            <a:lvl8pPr lvl="7" rtl="0">
              <a:spcBef>
                <a:spcPts val="0"/>
              </a:spcBef>
              <a:spcAft>
                <a:spcPts val="0"/>
              </a:spcAft>
              <a:buNone/>
              <a:defRPr sz="2600">
                <a:solidFill>
                  <a:srgbClr val="B7B7B7"/>
                </a:solidFill>
                <a:latin typeface="Helvetica Neue"/>
                <a:ea typeface="Helvetica Neue"/>
                <a:cs typeface="Helvetica Neue"/>
                <a:sym typeface="Helvetica Neue"/>
              </a:defRPr>
            </a:lvl8pPr>
            <a:lvl9pPr lvl="8" rtl="0">
              <a:spcBef>
                <a:spcPts val="0"/>
              </a:spcBef>
              <a:spcAft>
                <a:spcPts val="0"/>
              </a:spcAft>
              <a:buNone/>
              <a:defRPr sz="2600">
                <a:solidFill>
                  <a:srgbClr val="B7B7B7"/>
                </a:solidFill>
                <a:latin typeface="Helvetica Neue"/>
                <a:ea typeface="Helvetica Neue"/>
                <a:cs typeface="Helvetica Neue"/>
                <a:sym typeface="Helvetica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List">
  <p:cSld name="TITLE_AND_TWO_COLUMNS_1">
    <p:spTree>
      <p:nvGrpSpPr>
        <p:cNvPr id="253" name="Shape 253"/>
        <p:cNvGrpSpPr/>
        <p:nvPr/>
      </p:nvGrpSpPr>
      <p:grpSpPr>
        <a:xfrm>
          <a:off x="0" y="0"/>
          <a:ext cx="0" cy="0"/>
          <a:chOff x="0" y="0"/>
          <a:chExt cx="0" cy="0"/>
        </a:xfrm>
      </p:grpSpPr>
      <p:pic>
        <p:nvPicPr>
          <p:cNvPr id="254" name="Google Shape;254;p54"/>
          <p:cNvPicPr preferRelativeResize="0"/>
          <p:nvPr/>
        </p:nvPicPr>
        <p:blipFill rotWithShape="1">
          <a:blip r:embed="rId2">
            <a:alphaModFix/>
          </a:blip>
          <a:srcRect b="0" l="0" r="0" t="0"/>
          <a:stretch/>
        </p:blipFill>
        <p:spPr>
          <a:xfrm>
            <a:off x="228595" y="189760"/>
            <a:ext cx="679200" cy="679200"/>
          </a:xfrm>
          <a:prstGeom prst="rect">
            <a:avLst/>
          </a:prstGeom>
          <a:noFill/>
          <a:ln>
            <a:noFill/>
          </a:ln>
        </p:spPr>
      </p:pic>
      <p:sp>
        <p:nvSpPr>
          <p:cNvPr id="255" name="Google Shape;255;p54"/>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lvl="0" rtl="0">
              <a:spcBef>
                <a:spcPts val="0"/>
              </a:spcBef>
              <a:spcAft>
                <a:spcPts val="0"/>
              </a:spcAft>
              <a:buNone/>
              <a:defRPr sz="2600">
                <a:latin typeface="Helvetica Neue"/>
                <a:ea typeface="Helvetica Neue"/>
                <a:cs typeface="Helvetica Neue"/>
                <a:sym typeface="Helvetica Neue"/>
              </a:defRPr>
            </a:lvl1pPr>
            <a:lvl2pPr lvl="1" rtl="0">
              <a:spcBef>
                <a:spcPts val="0"/>
              </a:spcBef>
              <a:spcAft>
                <a:spcPts val="0"/>
              </a:spcAft>
              <a:buNone/>
              <a:defRPr sz="2600">
                <a:solidFill>
                  <a:srgbClr val="B7B7B7"/>
                </a:solidFill>
                <a:latin typeface="Helvetica Neue"/>
                <a:ea typeface="Helvetica Neue"/>
                <a:cs typeface="Helvetica Neue"/>
                <a:sym typeface="Helvetica Neue"/>
              </a:defRPr>
            </a:lvl2pPr>
            <a:lvl3pPr lvl="2" rtl="0">
              <a:spcBef>
                <a:spcPts val="0"/>
              </a:spcBef>
              <a:spcAft>
                <a:spcPts val="0"/>
              </a:spcAft>
              <a:buNone/>
              <a:defRPr sz="2600">
                <a:solidFill>
                  <a:srgbClr val="B7B7B7"/>
                </a:solidFill>
                <a:latin typeface="Helvetica Neue"/>
                <a:ea typeface="Helvetica Neue"/>
                <a:cs typeface="Helvetica Neue"/>
                <a:sym typeface="Helvetica Neue"/>
              </a:defRPr>
            </a:lvl3pPr>
            <a:lvl4pPr lvl="3" rtl="0">
              <a:spcBef>
                <a:spcPts val="0"/>
              </a:spcBef>
              <a:spcAft>
                <a:spcPts val="0"/>
              </a:spcAft>
              <a:buNone/>
              <a:defRPr sz="2600">
                <a:solidFill>
                  <a:srgbClr val="B7B7B7"/>
                </a:solidFill>
                <a:latin typeface="Helvetica Neue"/>
                <a:ea typeface="Helvetica Neue"/>
                <a:cs typeface="Helvetica Neue"/>
                <a:sym typeface="Helvetica Neue"/>
              </a:defRPr>
            </a:lvl4pPr>
            <a:lvl5pPr lvl="4" rtl="0">
              <a:spcBef>
                <a:spcPts val="0"/>
              </a:spcBef>
              <a:spcAft>
                <a:spcPts val="0"/>
              </a:spcAft>
              <a:buNone/>
              <a:defRPr sz="2600">
                <a:solidFill>
                  <a:srgbClr val="B7B7B7"/>
                </a:solidFill>
                <a:latin typeface="Helvetica Neue"/>
                <a:ea typeface="Helvetica Neue"/>
                <a:cs typeface="Helvetica Neue"/>
                <a:sym typeface="Helvetica Neue"/>
              </a:defRPr>
            </a:lvl5pPr>
            <a:lvl6pPr lvl="5" rtl="0">
              <a:spcBef>
                <a:spcPts val="0"/>
              </a:spcBef>
              <a:spcAft>
                <a:spcPts val="0"/>
              </a:spcAft>
              <a:buNone/>
              <a:defRPr sz="2600">
                <a:solidFill>
                  <a:srgbClr val="B7B7B7"/>
                </a:solidFill>
                <a:latin typeface="Helvetica Neue"/>
                <a:ea typeface="Helvetica Neue"/>
                <a:cs typeface="Helvetica Neue"/>
                <a:sym typeface="Helvetica Neue"/>
              </a:defRPr>
            </a:lvl6pPr>
            <a:lvl7pPr lvl="6" rtl="0">
              <a:spcBef>
                <a:spcPts val="0"/>
              </a:spcBef>
              <a:spcAft>
                <a:spcPts val="0"/>
              </a:spcAft>
              <a:buNone/>
              <a:defRPr sz="2600">
                <a:solidFill>
                  <a:srgbClr val="B7B7B7"/>
                </a:solidFill>
                <a:latin typeface="Helvetica Neue"/>
                <a:ea typeface="Helvetica Neue"/>
                <a:cs typeface="Helvetica Neue"/>
                <a:sym typeface="Helvetica Neue"/>
              </a:defRPr>
            </a:lvl7pPr>
            <a:lvl8pPr lvl="7" rtl="0">
              <a:spcBef>
                <a:spcPts val="0"/>
              </a:spcBef>
              <a:spcAft>
                <a:spcPts val="0"/>
              </a:spcAft>
              <a:buNone/>
              <a:defRPr sz="2600">
                <a:solidFill>
                  <a:srgbClr val="B7B7B7"/>
                </a:solidFill>
                <a:latin typeface="Helvetica Neue"/>
                <a:ea typeface="Helvetica Neue"/>
                <a:cs typeface="Helvetica Neue"/>
                <a:sym typeface="Helvetica Neue"/>
              </a:defRPr>
            </a:lvl8pPr>
            <a:lvl9pPr lvl="8" rtl="0">
              <a:spcBef>
                <a:spcPts val="0"/>
              </a:spcBef>
              <a:spcAft>
                <a:spcPts val="0"/>
              </a:spcAft>
              <a:buNone/>
              <a:defRPr sz="2600">
                <a:solidFill>
                  <a:srgbClr val="B7B7B7"/>
                </a:solidFill>
                <a:latin typeface="Helvetica Neue"/>
                <a:ea typeface="Helvetica Neue"/>
                <a:cs typeface="Helvetica Neue"/>
                <a:sym typeface="Helvetica Neue"/>
              </a:defRPr>
            </a:lvl9pPr>
          </a:lstStyle>
          <a:p/>
        </p:txBody>
      </p:sp>
      <p:sp>
        <p:nvSpPr>
          <p:cNvPr id="256" name="Google Shape;256;p54"/>
          <p:cNvSpPr txBox="1"/>
          <p:nvPr>
            <p:ph idx="1" type="body"/>
          </p:nvPr>
        </p:nvSpPr>
        <p:spPr>
          <a:xfrm>
            <a:off x="838575" y="879956"/>
            <a:ext cx="7565100" cy="4016100"/>
          </a:xfrm>
          <a:prstGeom prst="rect">
            <a:avLst/>
          </a:prstGeom>
          <a:noFill/>
          <a:ln>
            <a:noFill/>
          </a:ln>
        </p:spPr>
        <p:txBody>
          <a:bodyPr anchorCtr="0" anchor="t" bIns="68575" lIns="68575" spcFirstLastPara="1" rIns="68575" wrap="square" tIns="68575"/>
          <a:lstStyle>
            <a:lvl1pPr indent="-342900" lvl="0" marL="457200" rtl="0">
              <a:lnSpc>
                <a:spcPct val="150000"/>
              </a:lnSpc>
              <a:spcBef>
                <a:spcPts val="0"/>
              </a:spcBef>
              <a:spcAft>
                <a:spcPts val="0"/>
              </a:spcAft>
              <a:buClr>
                <a:srgbClr val="666666"/>
              </a:buClr>
              <a:buSzPts val="1800"/>
              <a:buFont typeface="Helvetica Neue"/>
              <a:buAutoNum type="arabicPeriod"/>
              <a:defRPr sz="1800">
                <a:solidFill>
                  <a:srgbClr val="666666"/>
                </a:solidFill>
                <a:latin typeface="Helvetica Neue"/>
                <a:ea typeface="Helvetica Neue"/>
                <a:cs typeface="Helvetica Neue"/>
                <a:sym typeface="Helvetica Neue"/>
              </a:defRPr>
            </a:lvl1pPr>
            <a:lvl2pPr indent="-342900" lvl="1" marL="914400" rtl="0">
              <a:lnSpc>
                <a:spcPct val="150000"/>
              </a:lnSpc>
              <a:spcBef>
                <a:spcPts val="0"/>
              </a:spcBef>
              <a:spcAft>
                <a:spcPts val="0"/>
              </a:spcAft>
              <a:buClr>
                <a:srgbClr val="666666"/>
              </a:buClr>
              <a:buSzPts val="1800"/>
              <a:buFont typeface="Helvetica Neue"/>
              <a:buAutoNum type="alphaLcPeriod"/>
              <a:defRPr sz="1800">
                <a:solidFill>
                  <a:srgbClr val="666666"/>
                </a:solidFill>
                <a:latin typeface="Helvetica Neue"/>
                <a:ea typeface="Helvetica Neue"/>
                <a:cs typeface="Helvetica Neue"/>
                <a:sym typeface="Helvetica Neue"/>
              </a:defRPr>
            </a:lvl2pPr>
            <a:lvl3pPr indent="-342900" lvl="2" marL="1371600" rtl="0">
              <a:lnSpc>
                <a:spcPct val="150000"/>
              </a:lnSpc>
              <a:spcBef>
                <a:spcPts val="0"/>
              </a:spcBef>
              <a:spcAft>
                <a:spcPts val="0"/>
              </a:spcAft>
              <a:buClr>
                <a:srgbClr val="666666"/>
              </a:buClr>
              <a:buSzPts val="1800"/>
              <a:buFont typeface="Helvetica Neue"/>
              <a:buAutoNum type="romanLcPeriod"/>
              <a:defRPr sz="1800">
                <a:solidFill>
                  <a:srgbClr val="666666"/>
                </a:solidFill>
                <a:latin typeface="Helvetica Neue"/>
                <a:ea typeface="Helvetica Neue"/>
                <a:cs typeface="Helvetica Neue"/>
                <a:sym typeface="Helvetica Neue"/>
              </a:defRPr>
            </a:lvl3pPr>
            <a:lvl4pPr indent="-342900" lvl="3" marL="1828800" rtl="0">
              <a:lnSpc>
                <a:spcPct val="150000"/>
              </a:lnSpc>
              <a:spcBef>
                <a:spcPts val="0"/>
              </a:spcBef>
              <a:spcAft>
                <a:spcPts val="0"/>
              </a:spcAft>
              <a:buClr>
                <a:srgbClr val="666666"/>
              </a:buClr>
              <a:buSzPts val="1800"/>
              <a:buFont typeface="Helvetica Neue"/>
              <a:buAutoNum type="arabicPeriod"/>
              <a:defRPr sz="1800">
                <a:solidFill>
                  <a:srgbClr val="666666"/>
                </a:solidFill>
                <a:latin typeface="Helvetica Neue"/>
                <a:ea typeface="Helvetica Neue"/>
                <a:cs typeface="Helvetica Neue"/>
                <a:sym typeface="Helvetica Neue"/>
              </a:defRPr>
            </a:lvl4pPr>
            <a:lvl5pPr indent="-342900" lvl="4" marL="2286000" rtl="0">
              <a:lnSpc>
                <a:spcPct val="150000"/>
              </a:lnSpc>
              <a:spcBef>
                <a:spcPts val="0"/>
              </a:spcBef>
              <a:spcAft>
                <a:spcPts val="0"/>
              </a:spcAft>
              <a:buClr>
                <a:srgbClr val="666666"/>
              </a:buClr>
              <a:buSzPts val="1800"/>
              <a:buFont typeface="Helvetica Neue"/>
              <a:buAutoNum type="alphaLcPeriod"/>
              <a:defRPr sz="1800">
                <a:solidFill>
                  <a:srgbClr val="666666"/>
                </a:solidFill>
                <a:latin typeface="Helvetica Neue"/>
                <a:ea typeface="Helvetica Neue"/>
                <a:cs typeface="Helvetica Neue"/>
                <a:sym typeface="Helvetica Neue"/>
              </a:defRPr>
            </a:lvl5pPr>
            <a:lvl6pPr indent="-342900" lvl="5" marL="2743200" rtl="0">
              <a:lnSpc>
                <a:spcPct val="150000"/>
              </a:lnSpc>
              <a:spcBef>
                <a:spcPts val="0"/>
              </a:spcBef>
              <a:spcAft>
                <a:spcPts val="0"/>
              </a:spcAft>
              <a:buClr>
                <a:srgbClr val="666666"/>
              </a:buClr>
              <a:buSzPts val="1800"/>
              <a:buFont typeface="Helvetica Neue"/>
              <a:buAutoNum type="romanLcPeriod"/>
              <a:defRPr sz="1800">
                <a:solidFill>
                  <a:srgbClr val="666666"/>
                </a:solidFill>
                <a:latin typeface="Helvetica Neue"/>
                <a:ea typeface="Helvetica Neue"/>
                <a:cs typeface="Helvetica Neue"/>
                <a:sym typeface="Helvetica Neue"/>
              </a:defRPr>
            </a:lvl6pPr>
            <a:lvl7pPr indent="-342900" lvl="6" marL="3200400" rtl="0">
              <a:lnSpc>
                <a:spcPct val="150000"/>
              </a:lnSpc>
              <a:spcBef>
                <a:spcPts val="0"/>
              </a:spcBef>
              <a:spcAft>
                <a:spcPts val="0"/>
              </a:spcAft>
              <a:buClr>
                <a:srgbClr val="666666"/>
              </a:buClr>
              <a:buSzPts val="1800"/>
              <a:buFont typeface="Helvetica Neue"/>
              <a:buAutoNum type="arabicPeriod"/>
              <a:defRPr sz="1800">
                <a:solidFill>
                  <a:srgbClr val="666666"/>
                </a:solidFill>
                <a:latin typeface="Helvetica Neue"/>
                <a:ea typeface="Helvetica Neue"/>
                <a:cs typeface="Helvetica Neue"/>
                <a:sym typeface="Helvetica Neue"/>
              </a:defRPr>
            </a:lvl7pPr>
            <a:lvl8pPr indent="-342900" lvl="7" marL="3657600" rtl="0">
              <a:lnSpc>
                <a:spcPct val="150000"/>
              </a:lnSpc>
              <a:spcBef>
                <a:spcPts val="0"/>
              </a:spcBef>
              <a:spcAft>
                <a:spcPts val="0"/>
              </a:spcAft>
              <a:buClr>
                <a:srgbClr val="666666"/>
              </a:buClr>
              <a:buSzPts val="1800"/>
              <a:buFont typeface="Helvetica Neue"/>
              <a:buAutoNum type="alphaLcPeriod"/>
              <a:defRPr sz="1800">
                <a:solidFill>
                  <a:srgbClr val="666666"/>
                </a:solidFill>
                <a:latin typeface="Helvetica Neue"/>
                <a:ea typeface="Helvetica Neue"/>
                <a:cs typeface="Helvetica Neue"/>
                <a:sym typeface="Helvetica Neue"/>
              </a:defRPr>
            </a:lvl8pPr>
            <a:lvl9pPr indent="-342900" lvl="8" marL="4114800" rtl="0">
              <a:lnSpc>
                <a:spcPct val="150000"/>
              </a:lnSpc>
              <a:spcBef>
                <a:spcPts val="0"/>
              </a:spcBef>
              <a:spcAft>
                <a:spcPts val="0"/>
              </a:spcAft>
              <a:buClr>
                <a:srgbClr val="666666"/>
              </a:buClr>
              <a:buSzPts val="1800"/>
              <a:buFont typeface="Helvetica Neue"/>
              <a:buAutoNum type="romanLcPeriod"/>
              <a:defRPr sz="1800">
                <a:solidFill>
                  <a:srgbClr val="666666"/>
                </a:solidFill>
                <a:latin typeface="Helvetica Neue"/>
                <a:ea typeface="Helvetica Neue"/>
                <a:cs typeface="Helvetica Neue"/>
                <a:sym typeface="Helvetica Neu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9" name="Shape 259"/>
        <p:cNvGrpSpPr/>
        <p:nvPr/>
      </p:nvGrpSpPr>
      <p:grpSpPr>
        <a:xfrm>
          <a:off x="0" y="0"/>
          <a:ext cx="0" cy="0"/>
          <a:chOff x="0" y="0"/>
          <a:chExt cx="0" cy="0"/>
        </a:xfrm>
      </p:grpSpPr>
    </p:spTree>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ank">
  <p:cSld name="CUSTOM_6">
    <p:spTree>
      <p:nvGrpSpPr>
        <p:cNvPr id="260" name="Shape 260"/>
        <p:cNvGrpSpPr/>
        <p:nvPr/>
      </p:nvGrpSpPr>
      <p:grpSpPr>
        <a:xfrm>
          <a:off x="0" y="0"/>
          <a:ext cx="0" cy="0"/>
          <a:chOff x="0" y="0"/>
          <a:chExt cx="0" cy="0"/>
        </a:xfrm>
      </p:grpSpPr>
      <p:sp>
        <p:nvSpPr>
          <p:cNvPr id="261" name="Google Shape;261;p57"/>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Title">
  <p:cSld name="BLANK_1">
    <p:spTree>
      <p:nvGrpSpPr>
        <p:cNvPr id="262" name="Shape 262"/>
        <p:cNvGrpSpPr/>
        <p:nvPr/>
      </p:nvGrpSpPr>
      <p:grpSpPr>
        <a:xfrm>
          <a:off x="0" y="0"/>
          <a:ext cx="0" cy="0"/>
          <a:chOff x="0" y="0"/>
          <a:chExt cx="0" cy="0"/>
        </a:xfrm>
      </p:grpSpPr>
      <p:sp>
        <p:nvSpPr>
          <p:cNvPr id="263" name="Google Shape;263;p58"/>
          <p:cNvSpPr/>
          <p:nvPr/>
        </p:nvSpPr>
        <p:spPr>
          <a:xfrm flipH="1">
            <a:off x="75" y="-5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58"/>
          <p:cNvSpPr/>
          <p:nvPr/>
        </p:nvSpPr>
        <p:spPr>
          <a:xfrm>
            <a:off x="4566675" y="125"/>
            <a:ext cx="45666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5" name="Google Shape;265;p58"/>
          <p:cNvSpPr txBox="1"/>
          <p:nvPr>
            <p:ph type="title"/>
          </p:nvPr>
        </p:nvSpPr>
        <p:spPr>
          <a:xfrm>
            <a:off x="310650" y="2993525"/>
            <a:ext cx="39456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pic>
        <p:nvPicPr>
          <p:cNvPr id="266" name="Google Shape;266;p58"/>
          <p:cNvPicPr preferRelativeResize="0"/>
          <p:nvPr/>
        </p:nvPicPr>
        <p:blipFill>
          <a:blip r:embed="rId2">
            <a:alphaModFix/>
          </a:blip>
          <a:stretch>
            <a:fillRect/>
          </a:stretch>
        </p:blipFill>
        <p:spPr>
          <a:xfrm>
            <a:off x="774787" y="1844212"/>
            <a:ext cx="3017324" cy="1149324"/>
          </a:xfrm>
          <a:prstGeom prst="rect">
            <a:avLst/>
          </a:prstGeom>
          <a:noFill/>
          <a:ln>
            <a:noFill/>
          </a:ln>
        </p:spPr>
      </p:pic>
    </p:spTree>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p:cSld name="BLANK_1_1">
    <p:spTree>
      <p:nvGrpSpPr>
        <p:cNvPr id="267" name="Shape 267"/>
        <p:cNvGrpSpPr/>
        <p:nvPr/>
      </p:nvGrpSpPr>
      <p:grpSpPr>
        <a:xfrm>
          <a:off x="0" y="0"/>
          <a:ext cx="0" cy="0"/>
          <a:chOff x="0" y="0"/>
          <a:chExt cx="0" cy="0"/>
        </a:xfrm>
      </p:grpSpPr>
      <p:sp>
        <p:nvSpPr>
          <p:cNvPr id="268" name="Google Shape;268;p59"/>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59"/>
          <p:cNvSpPr txBox="1"/>
          <p:nvPr>
            <p:ph type="title"/>
          </p:nvPr>
        </p:nvSpPr>
        <p:spPr>
          <a:xfrm>
            <a:off x="4018925" y="2116613"/>
            <a:ext cx="4476000" cy="610800"/>
          </a:xfrm>
          <a:prstGeom prst="rect">
            <a:avLst/>
          </a:prstGeom>
          <a:noFill/>
          <a:ln>
            <a:noFill/>
          </a:ln>
        </p:spPr>
        <p:txBody>
          <a:bodyPr anchorCtr="0" anchor="ctr" bIns="91425" lIns="91425" spcFirstLastPara="1" rIns="91425" wrap="square" tIns="91425"/>
          <a:lstStyle>
            <a:lvl1pPr lvl="0" rtl="0">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270" name="Google Shape;270;p59"/>
          <p:cNvCxnSpPr/>
          <p:nvPr/>
        </p:nvCxnSpPr>
        <p:spPr>
          <a:xfrm>
            <a:off x="3816300" y="2059500"/>
            <a:ext cx="0" cy="719700"/>
          </a:xfrm>
          <a:prstGeom prst="straightConnector1">
            <a:avLst/>
          </a:prstGeom>
          <a:noFill/>
          <a:ln cap="flat" cmpd="sng" w="9525">
            <a:solidFill>
              <a:srgbClr val="8E7CC3"/>
            </a:solidFill>
            <a:prstDash val="solid"/>
            <a:miter lim="800000"/>
            <a:headEnd len="sm" w="sm" type="none"/>
            <a:tailEnd len="sm" w="sm" type="none"/>
          </a:ln>
        </p:spPr>
      </p:cxnSp>
      <p:sp>
        <p:nvSpPr>
          <p:cNvPr id="271" name="Google Shape;271;p59"/>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2" name="Google Shape;272;p59"/>
          <p:cNvPicPr preferRelativeResize="0"/>
          <p:nvPr/>
        </p:nvPicPr>
        <p:blipFill>
          <a:blip r:embed="rId2">
            <a:alphaModFix/>
          </a:blip>
          <a:stretch>
            <a:fillRect/>
          </a:stretch>
        </p:blipFill>
        <p:spPr>
          <a:xfrm>
            <a:off x="649086" y="1844700"/>
            <a:ext cx="3017324" cy="1149324"/>
          </a:xfrm>
          <a:prstGeom prst="rect">
            <a:avLst/>
          </a:prstGeom>
          <a:noFill/>
          <a:ln>
            <a:noFill/>
          </a:ln>
        </p:spPr>
      </p:pic>
    </p:spTree>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Alternate">
  <p:cSld name="BLANK_1_1_1">
    <p:spTree>
      <p:nvGrpSpPr>
        <p:cNvPr id="273" name="Shape 273"/>
        <p:cNvGrpSpPr/>
        <p:nvPr/>
      </p:nvGrpSpPr>
      <p:grpSpPr>
        <a:xfrm>
          <a:off x="0" y="0"/>
          <a:ext cx="0" cy="0"/>
          <a:chOff x="0" y="0"/>
          <a:chExt cx="0" cy="0"/>
        </a:xfrm>
      </p:grpSpPr>
      <p:sp>
        <p:nvSpPr>
          <p:cNvPr id="274" name="Google Shape;274;p60"/>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60"/>
          <p:cNvSpPr txBox="1"/>
          <p:nvPr>
            <p:ph type="title"/>
          </p:nvPr>
        </p:nvSpPr>
        <p:spPr>
          <a:xfrm>
            <a:off x="1550100" y="2999192"/>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276" name="Google Shape;276;p60"/>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7" name="Google Shape;277;p60"/>
          <p:cNvPicPr preferRelativeResize="0"/>
          <p:nvPr/>
        </p:nvPicPr>
        <p:blipFill>
          <a:blip r:embed="rId2">
            <a:alphaModFix/>
          </a:blip>
          <a:stretch>
            <a:fillRect/>
          </a:stretch>
        </p:blipFill>
        <p:spPr>
          <a:xfrm>
            <a:off x="3497540" y="838479"/>
            <a:ext cx="2149026" cy="1914125"/>
          </a:xfrm>
          <a:prstGeom prst="rect">
            <a:avLst/>
          </a:prstGeom>
          <a:noFill/>
          <a:ln>
            <a:noFill/>
          </a:ln>
        </p:spPr>
      </p:pic>
      <p:cxnSp>
        <p:nvCxnSpPr>
          <p:cNvPr id="278" name="Google Shape;278;p60"/>
          <p:cNvCxnSpPr/>
          <p:nvPr/>
        </p:nvCxnSpPr>
        <p:spPr>
          <a:xfrm rot="10800000">
            <a:off x="4461900" y="2877300"/>
            <a:ext cx="2202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Content / Image">
  <p:cSld name="BLANK_1_1_1_1">
    <p:spTree>
      <p:nvGrpSpPr>
        <p:cNvPr id="279" name="Shape 279"/>
        <p:cNvGrpSpPr/>
        <p:nvPr/>
      </p:nvGrpSpPr>
      <p:grpSpPr>
        <a:xfrm>
          <a:off x="0" y="0"/>
          <a:ext cx="0" cy="0"/>
          <a:chOff x="0" y="0"/>
          <a:chExt cx="0" cy="0"/>
        </a:xfrm>
      </p:grpSpPr>
      <p:sp>
        <p:nvSpPr>
          <p:cNvPr id="280" name="Google Shape;280;p61"/>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1" name="Google Shape;281;p61"/>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282" name="Google Shape;282;p61"/>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283" name="Google Shape;283;p61"/>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84" name="Google Shape;284;p61"/>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85" name="Google Shape;285;p61"/>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Content / Image Alternate">
  <p:cSld name="BLANK_1_1_1_1_4">
    <p:spTree>
      <p:nvGrpSpPr>
        <p:cNvPr id="286" name="Shape 286"/>
        <p:cNvGrpSpPr/>
        <p:nvPr/>
      </p:nvGrpSpPr>
      <p:grpSpPr>
        <a:xfrm>
          <a:off x="0" y="0"/>
          <a:ext cx="0" cy="0"/>
          <a:chOff x="0" y="0"/>
          <a:chExt cx="0" cy="0"/>
        </a:xfrm>
      </p:grpSpPr>
      <p:sp>
        <p:nvSpPr>
          <p:cNvPr id="287" name="Google Shape;287;p62"/>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8" name="Google Shape;288;p62"/>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289" name="Google Shape;289;p62"/>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290" name="Google Shape;290;p62"/>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1" name="Google Shape;291;p62"/>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2" name="Google Shape;292;p62"/>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p:cSld name="BLANK_1_1_1_1_3">
    <p:spTree>
      <p:nvGrpSpPr>
        <p:cNvPr id="293" name="Shape 293"/>
        <p:cNvGrpSpPr/>
        <p:nvPr/>
      </p:nvGrpSpPr>
      <p:grpSpPr>
        <a:xfrm>
          <a:off x="0" y="0"/>
          <a:ext cx="0" cy="0"/>
          <a:chOff x="0" y="0"/>
          <a:chExt cx="0" cy="0"/>
        </a:xfrm>
      </p:grpSpPr>
      <p:sp>
        <p:nvSpPr>
          <p:cNvPr id="294" name="Google Shape;294;p63"/>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295" name="Google Shape;295;p63"/>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296" name="Google Shape;296;p63"/>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7" name="Google Shape;297;p63"/>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Alternate">
  <p:cSld name="BLANK_1_1_1_1_3_1">
    <p:spTree>
      <p:nvGrpSpPr>
        <p:cNvPr id="298" name="Shape 298"/>
        <p:cNvGrpSpPr/>
        <p:nvPr/>
      </p:nvGrpSpPr>
      <p:grpSpPr>
        <a:xfrm>
          <a:off x="0" y="0"/>
          <a:ext cx="0" cy="0"/>
          <a:chOff x="0" y="0"/>
          <a:chExt cx="0" cy="0"/>
        </a:xfrm>
      </p:grpSpPr>
      <p:sp>
        <p:nvSpPr>
          <p:cNvPr id="299" name="Google Shape;299;p64"/>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00" name="Google Shape;300;p64"/>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01" name="Google Shape;301;p64"/>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2" name="Google Shape;302;p64"/>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Blank">
  <p:cSld name="BLANK_1_1_1_1_3_1_1">
    <p:spTree>
      <p:nvGrpSpPr>
        <p:cNvPr id="303" name="Shape 303"/>
        <p:cNvGrpSpPr/>
        <p:nvPr/>
      </p:nvGrpSpPr>
      <p:grpSpPr>
        <a:xfrm>
          <a:off x="0" y="0"/>
          <a:ext cx="0" cy="0"/>
          <a:chOff x="0" y="0"/>
          <a:chExt cx="0" cy="0"/>
        </a:xfrm>
      </p:grpSpPr>
      <p:sp>
        <p:nvSpPr>
          <p:cNvPr id="304" name="Google Shape;304;p65"/>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05" name="Google Shape;305;p65"/>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06" name="Google Shape;306;p65"/>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p:cSld name="BLANK_1_1_1_1_2">
    <p:spTree>
      <p:nvGrpSpPr>
        <p:cNvPr id="307" name="Shape 307"/>
        <p:cNvGrpSpPr/>
        <p:nvPr/>
      </p:nvGrpSpPr>
      <p:grpSpPr>
        <a:xfrm>
          <a:off x="0" y="0"/>
          <a:ext cx="0" cy="0"/>
          <a:chOff x="0" y="0"/>
          <a:chExt cx="0" cy="0"/>
        </a:xfrm>
      </p:grpSpPr>
      <p:sp>
        <p:nvSpPr>
          <p:cNvPr id="308" name="Google Shape;308;p66"/>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09" name="Google Shape;309;p66"/>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310" name="Google Shape;310;p66"/>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11" name="Google Shape;311;p66"/>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12" name="Google Shape;312;p66"/>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13" name="Google Shape;313;p66"/>
          <p:cNvSpPr txBox="1"/>
          <p:nvPr>
            <p:ph idx="2"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cxnSp>
        <p:nvCxnSpPr>
          <p:cNvPr id="314" name="Google Shape;314;p66"/>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315" name="Google Shape;315;p66"/>
          <p:cNvSpPr txBox="1"/>
          <p:nvPr>
            <p:ph idx="3"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16" name="Google Shape;316;p66"/>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Alternate">
  <p:cSld name="BLANK_1_1_1_1_2_1">
    <p:spTree>
      <p:nvGrpSpPr>
        <p:cNvPr id="317" name="Shape 317"/>
        <p:cNvGrpSpPr/>
        <p:nvPr/>
      </p:nvGrpSpPr>
      <p:grpSpPr>
        <a:xfrm>
          <a:off x="0" y="0"/>
          <a:ext cx="0" cy="0"/>
          <a:chOff x="0" y="0"/>
          <a:chExt cx="0" cy="0"/>
        </a:xfrm>
      </p:grpSpPr>
      <p:sp>
        <p:nvSpPr>
          <p:cNvPr id="318" name="Google Shape;318;p67"/>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19" name="Google Shape;319;p67"/>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320" name="Google Shape;320;p67"/>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21" name="Google Shape;321;p67"/>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2" name="Google Shape;322;p67"/>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323" name="Google Shape;323;p67"/>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324" name="Google Shape;324;p67"/>
          <p:cNvSpPr txBox="1"/>
          <p:nvPr>
            <p:ph idx="2"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5" name="Google Shape;325;p67"/>
          <p:cNvSpPr txBox="1"/>
          <p:nvPr>
            <p:ph idx="3"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326" name="Google Shape;326;p67"/>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p:cSld name="CUSTOM_5">
    <p:spTree>
      <p:nvGrpSpPr>
        <p:cNvPr id="327" name="Shape 327"/>
        <p:cNvGrpSpPr/>
        <p:nvPr/>
      </p:nvGrpSpPr>
      <p:grpSpPr>
        <a:xfrm>
          <a:off x="0" y="0"/>
          <a:ext cx="0" cy="0"/>
          <a:chOff x="0" y="0"/>
          <a:chExt cx="0" cy="0"/>
        </a:xfrm>
      </p:grpSpPr>
      <p:sp>
        <p:nvSpPr>
          <p:cNvPr id="328" name="Google Shape;328;p68"/>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29" name="Google Shape;329;p68"/>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330" name="Google Shape;330;p68"/>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31" name="Google Shape;331;p68"/>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2" name="Google Shape;332;p68"/>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sz="14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Alternate">
  <p:cSld name="CUSTOM_5_1">
    <p:spTree>
      <p:nvGrpSpPr>
        <p:cNvPr id="333" name="Shape 333"/>
        <p:cNvGrpSpPr/>
        <p:nvPr/>
      </p:nvGrpSpPr>
      <p:grpSpPr>
        <a:xfrm>
          <a:off x="0" y="0"/>
          <a:ext cx="0" cy="0"/>
          <a:chOff x="0" y="0"/>
          <a:chExt cx="0" cy="0"/>
        </a:xfrm>
      </p:grpSpPr>
      <p:sp>
        <p:nvSpPr>
          <p:cNvPr id="334" name="Google Shape;334;p69"/>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35" name="Google Shape;335;p69"/>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336" name="Google Shape;336;p69"/>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337" name="Google Shape;337;p69"/>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8" name="Google Shape;338;p69"/>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sz="1400">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p:cSld name="CUSTOM">
    <p:spTree>
      <p:nvGrpSpPr>
        <p:cNvPr id="339" name="Shape 339"/>
        <p:cNvGrpSpPr/>
        <p:nvPr/>
      </p:nvGrpSpPr>
      <p:grpSpPr>
        <a:xfrm>
          <a:off x="0" y="0"/>
          <a:ext cx="0" cy="0"/>
          <a:chOff x="0" y="0"/>
          <a:chExt cx="0" cy="0"/>
        </a:xfrm>
      </p:grpSpPr>
      <p:sp>
        <p:nvSpPr>
          <p:cNvPr id="340" name="Google Shape;340;p70"/>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41" name="Google Shape;341;p70"/>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342" name="Google Shape;342;p70"/>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43" name="Google Shape;343;p70"/>
          <p:cNvSpPr txBox="1"/>
          <p:nvPr>
            <p:ph idx="1" type="body"/>
          </p:nvPr>
        </p:nvSpPr>
        <p:spPr>
          <a:xfrm>
            <a:off x="304800" y="976575"/>
            <a:ext cx="80706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2 Column">
  <p:cSld name="CUSTOM_1">
    <p:spTree>
      <p:nvGrpSpPr>
        <p:cNvPr id="344" name="Shape 344"/>
        <p:cNvGrpSpPr/>
        <p:nvPr/>
      </p:nvGrpSpPr>
      <p:grpSpPr>
        <a:xfrm>
          <a:off x="0" y="0"/>
          <a:ext cx="0" cy="0"/>
          <a:chOff x="0" y="0"/>
          <a:chExt cx="0" cy="0"/>
        </a:xfrm>
      </p:grpSpPr>
      <p:sp>
        <p:nvSpPr>
          <p:cNvPr id="345" name="Google Shape;345;p71"/>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46" name="Google Shape;346;p71"/>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347" name="Google Shape;347;p71"/>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48" name="Google Shape;348;p71"/>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349" name="Google Shape;349;p71"/>
          <p:cNvSpPr txBox="1"/>
          <p:nvPr>
            <p:ph idx="2"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Left">
  <p:cSld name="CUSTOM_1_2">
    <p:spTree>
      <p:nvGrpSpPr>
        <p:cNvPr id="350" name="Shape 350"/>
        <p:cNvGrpSpPr/>
        <p:nvPr/>
      </p:nvGrpSpPr>
      <p:grpSpPr>
        <a:xfrm>
          <a:off x="0" y="0"/>
          <a:ext cx="0" cy="0"/>
          <a:chOff x="0" y="0"/>
          <a:chExt cx="0" cy="0"/>
        </a:xfrm>
      </p:grpSpPr>
      <p:sp>
        <p:nvSpPr>
          <p:cNvPr id="351" name="Google Shape;351;p72"/>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52" name="Google Shape;352;p72"/>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353" name="Google Shape;353;p72"/>
          <p:cNvSpPr txBox="1"/>
          <p:nvPr>
            <p:ph type="title"/>
          </p:nvPr>
        </p:nvSpPr>
        <p:spPr>
          <a:xfrm>
            <a:off x="304800" y="168850"/>
            <a:ext cx="76179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54" name="Google Shape;354;p72"/>
          <p:cNvSpPr txBox="1"/>
          <p:nvPr>
            <p:ph idx="1" type="body"/>
          </p:nvPr>
        </p:nvSpPr>
        <p:spPr>
          <a:xfrm>
            <a:off x="46419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2 Column, Image Right">
  <p:cSld name="CUSTOM_1_1">
    <p:spTree>
      <p:nvGrpSpPr>
        <p:cNvPr id="355" name="Shape 355"/>
        <p:cNvGrpSpPr/>
        <p:nvPr/>
      </p:nvGrpSpPr>
      <p:grpSpPr>
        <a:xfrm>
          <a:off x="0" y="0"/>
          <a:ext cx="0" cy="0"/>
          <a:chOff x="0" y="0"/>
          <a:chExt cx="0" cy="0"/>
        </a:xfrm>
      </p:grpSpPr>
      <p:sp>
        <p:nvSpPr>
          <p:cNvPr id="356" name="Google Shape;356;p73"/>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57" name="Google Shape;357;p73"/>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358" name="Google Shape;358;p73"/>
          <p:cNvSpPr txBox="1"/>
          <p:nvPr>
            <p:ph type="title"/>
          </p:nvPr>
        </p:nvSpPr>
        <p:spPr>
          <a:xfrm>
            <a:off x="304800" y="168850"/>
            <a:ext cx="76386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59" name="Google Shape;359;p73"/>
          <p:cNvSpPr txBox="1"/>
          <p:nvPr>
            <p:ph idx="1" type="body"/>
          </p:nvPr>
        </p:nvSpPr>
        <p:spPr>
          <a:xfrm>
            <a:off x="304800" y="976575"/>
            <a:ext cx="37338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sz="1400">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Blank">
  <p:cSld name="CUSTOM_1_1_1">
    <p:spTree>
      <p:nvGrpSpPr>
        <p:cNvPr id="360" name="Shape 360"/>
        <p:cNvGrpSpPr/>
        <p:nvPr/>
      </p:nvGrpSpPr>
      <p:grpSpPr>
        <a:xfrm>
          <a:off x="0" y="0"/>
          <a:ext cx="0" cy="0"/>
          <a:chOff x="0" y="0"/>
          <a:chExt cx="0" cy="0"/>
        </a:xfrm>
      </p:grpSpPr>
      <p:sp>
        <p:nvSpPr>
          <p:cNvPr id="361" name="Google Shape;361;p74"/>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62" name="Google Shape;362;p74"/>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363" name="Google Shape;363;p74"/>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2">
    <p:spTree>
      <p:nvGrpSpPr>
        <p:cNvPr id="364" name="Shape 364"/>
        <p:cNvGrpSpPr/>
        <p:nvPr/>
      </p:nvGrpSpPr>
      <p:grpSpPr>
        <a:xfrm>
          <a:off x="0" y="0"/>
          <a:ext cx="0" cy="0"/>
          <a:chOff x="0" y="0"/>
          <a:chExt cx="0" cy="0"/>
        </a:xfrm>
      </p:grpSpPr>
      <p:sp>
        <p:nvSpPr>
          <p:cNvPr id="365" name="Google Shape;365;p75"/>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75"/>
          <p:cNvSpPr/>
          <p:nvPr/>
        </p:nvSpPr>
        <p:spPr>
          <a:xfrm>
            <a:off x="1" y="0"/>
            <a:ext cx="79800" cy="804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7" name="Google Shape;367;p75"/>
          <p:cNvSpPr/>
          <p:nvPr/>
        </p:nvSpPr>
        <p:spPr>
          <a:xfrm>
            <a:off x="1" y="804847"/>
            <a:ext cx="79800" cy="16083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8" name="Google Shape;368;p75"/>
          <p:cNvSpPr/>
          <p:nvPr/>
        </p:nvSpPr>
        <p:spPr>
          <a:xfrm>
            <a:off x="1" y="2413887"/>
            <a:ext cx="79800" cy="27297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69" name="Google Shape;369;p75"/>
          <p:cNvPicPr preferRelativeResize="0"/>
          <p:nvPr/>
        </p:nvPicPr>
        <p:blipFill>
          <a:blip r:embed="rId2">
            <a:alphaModFix/>
          </a:blip>
          <a:stretch>
            <a:fillRect/>
          </a:stretch>
        </p:blipFill>
        <p:spPr>
          <a:xfrm>
            <a:off x="1018331" y="804847"/>
            <a:ext cx="693244" cy="638486"/>
          </a:xfrm>
          <a:prstGeom prst="rect">
            <a:avLst/>
          </a:prstGeom>
          <a:noFill/>
          <a:ln>
            <a:noFill/>
          </a:ln>
        </p:spPr>
      </p:pic>
      <p:sp>
        <p:nvSpPr>
          <p:cNvPr id="370" name="Google Shape;370;p75"/>
          <p:cNvSpPr txBox="1"/>
          <p:nvPr>
            <p:ph type="title"/>
          </p:nvPr>
        </p:nvSpPr>
        <p:spPr>
          <a:xfrm>
            <a:off x="939600" y="1965500"/>
            <a:ext cx="6983100" cy="382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371" name="Google Shape;371;p75"/>
          <p:cNvCxnSpPr/>
          <p:nvPr/>
        </p:nvCxnSpPr>
        <p:spPr>
          <a:xfrm rot="10800000">
            <a:off x="1018275" y="1736875"/>
            <a:ext cx="6945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lternate">
  <p:cSld name="CUSTOM_3">
    <p:spTree>
      <p:nvGrpSpPr>
        <p:cNvPr id="372" name="Shape 372"/>
        <p:cNvGrpSpPr/>
        <p:nvPr/>
      </p:nvGrpSpPr>
      <p:grpSpPr>
        <a:xfrm>
          <a:off x="0" y="0"/>
          <a:ext cx="0" cy="0"/>
          <a:chOff x="0" y="0"/>
          <a:chExt cx="0" cy="0"/>
        </a:xfrm>
      </p:grpSpPr>
      <p:sp>
        <p:nvSpPr>
          <p:cNvPr id="373" name="Google Shape;373;p76"/>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374" name="Google Shape;374;p76"/>
          <p:cNvPicPr preferRelativeResize="0"/>
          <p:nvPr/>
        </p:nvPicPr>
        <p:blipFill>
          <a:blip r:embed="rId2">
            <a:alphaModFix/>
          </a:blip>
          <a:stretch>
            <a:fillRect/>
          </a:stretch>
        </p:blipFill>
        <p:spPr>
          <a:xfrm>
            <a:off x="4225378" y="1621841"/>
            <a:ext cx="693244" cy="638486"/>
          </a:xfrm>
          <a:prstGeom prst="rect">
            <a:avLst/>
          </a:prstGeom>
          <a:noFill/>
          <a:ln>
            <a:noFill/>
          </a:ln>
        </p:spPr>
      </p:pic>
      <p:sp>
        <p:nvSpPr>
          <p:cNvPr id="375" name="Google Shape;375;p76"/>
          <p:cNvSpPr txBox="1"/>
          <p:nvPr>
            <p:ph type="title"/>
          </p:nvPr>
        </p:nvSpPr>
        <p:spPr>
          <a:xfrm>
            <a:off x="1550100" y="2724550"/>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rgbClr val="FFFFFF"/>
                </a:solidFill>
                <a:latin typeface="Lato"/>
                <a:ea typeface="Lato"/>
                <a:cs typeface="Lato"/>
                <a:sym typeface="Lato"/>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cxnSp>
        <p:nvCxnSpPr>
          <p:cNvPr id="376" name="Google Shape;376;p76"/>
          <p:cNvCxnSpPr/>
          <p:nvPr/>
        </p:nvCxnSpPr>
        <p:spPr>
          <a:xfrm rot="10800000">
            <a:off x="4461900" y="2630283"/>
            <a:ext cx="220200" cy="0"/>
          </a:xfrm>
          <a:prstGeom prst="straightConnector1">
            <a:avLst/>
          </a:prstGeom>
          <a:noFill/>
          <a:ln cap="flat" cmpd="sng" w="9525">
            <a:solidFill>
              <a:srgbClr val="8E7CC3"/>
            </a:solidFill>
            <a:prstDash val="solid"/>
            <a:miter lim="800000"/>
            <a:headEnd len="sm" w="sm" type="none"/>
            <a:tailEnd len="sm" w="sm" type="none"/>
          </a:ln>
        </p:spPr>
      </p:cxnSp>
      <p:sp>
        <p:nvSpPr>
          <p:cNvPr id="377" name="Google Shape;377;p76"/>
          <p:cNvSpPr/>
          <p:nvPr/>
        </p:nvSpPr>
        <p:spPr>
          <a:xfrm rot="5400000">
            <a:off x="8322605" y="4322150"/>
            <a:ext cx="78900" cy="1563900"/>
          </a:xfrm>
          <a:prstGeom prst="rect">
            <a:avLst/>
          </a:prstGeom>
          <a:solidFill>
            <a:srgbClr val="E65327"/>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8" name="Google Shape;378;p76"/>
          <p:cNvSpPr/>
          <p:nvPr/>
        </p:nvSpPr>
        <p:spPr>
          <a:xfrm rot="5400000">
            <a:off x="6009600" y="3559549"/>
            <a:ext cx="79200" cy="3089400"/>
          </a:xfrm>
          <a:prstGeom prst="rect">
            <a:avLst/>
          </a:prstGeom>
          <a:solidFill>
            <a:srgbClr val="FC6D2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9" name="Google Shape;379;p76"/>
          <p:cNvSpPr/>
          <p:nvPr/>
        </p:nvSpPr>
        <p:spPr>
          <a:xfrm rot="5400000">
            <a:off x="2211970" y="2852600"/>
            <a:ext cx="78900" cy="4503000"/>
          </a:xfrm>
          <a:prstGeom prst="rect">
            <a:avLst/>
          </a:prstGeom>
          <a:solidFill>
            <a:srgbClr val="FCA1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4">
    <p:spTree>
      <p:nvGrpSpPr>
        <p:cNvPr id="380" name="Shape 380"/>
        <p:cNvGrpSpPr/>
        <p:nvPr/>
      </p:nvGrpSpPr>
      <p:grpSpPr>
        <a:xfrm>
          <a:off x="0" y="0"/>
          <a:ext cx="0" cy="0"/>
          <a:chOff x="0" y="0"/>
          <a:chExt cx="0" cy="0"/>
        </a:xfrm>
      </p:grpSpPr>
      <p:sp>
        <p:nvSpPr>
          <p:cNvPr id="381" name="Google Shape;381;p77"/>
          <p:cNvSpPr/>
          <p:nvPr/>
        </p:nvSpPr>
        <p:spPr>
          <a:xfrm flipH="1">
            <a:off x="0" y="0"/>
            <a:ext cx="9144000" cy="241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cxnSp>
        <p:nvCxnSpPr>
          <p:cNvPr id="382" name="Google Shape;382;p77"/>
          <p:cNvCxnSpPr/>
          <p:nvPr/>
        </p:nvCxnSpPr>
        <p:spPr>
          <a:xfrm rot="10800000">
            <a:off x="3809971" y="1007696"/>
            <a:ext cx="0" cy="987300"/>
          </a:xfrm>
          <a:prstGeom prst="straightConnector1">
            <a:avLst/>
          </a:prstGeom>
          <a:noFill/>
          <a:ln cap="flat" cmpd="sng" w="9525">
            <a:solidFill>
              <a:srgbClr val="FFFFFF"/>
            </a:solidFill>
            <a:prstDash val="solid"/>
            <a:miter lim="800000"/>
            <a:headEnd len="sm" w="sm" type="none"/>
            <a:tailEnd len="sm" w="sm" type="none"/>
          </a:ln>
        </p:spPr>
      </p:cxnSp>
      <p:pic>
        <p:nvPicPr>
          <p:cNvPr descr="Asset 15@150x.png" id="383" name="Google Shape;383;p77"/>
          <p:cNvPicPr preferRelativeResize="0"/>
          <p:nvPr/>
        </p:nvPicPr>
        <p:blipFill>
          <a:blip r:embed="rId2">
            <a:alphaModFix/>
          </a:blip>
          <a:stretch>
            <a:fillRect/>
          </a:stretch>
        </p:blipFill>
        <p:spPr>
          <a:xfrm>
            <a:off x="609611" y="429215"/>
            <a:ext cx="389200" cy="358463"/>
          </a:xfrm>
          <a:prstGeom prst="rect">
            <a:avLst/>
          </a:prstGeom>
          <a:noFill/>
          <a:ln>
            <a:noFill/>
          </a:ln>
        </p:spPr>
      </p:pic>
      <p:sp>
        <p:nvSpPr>
          <p:cNvPr id="384" name="Google Shape;384;p77"/>
          <p:cNvSpPr txBox="1"/>
          <p:nvPr>
            <p:ph type="title"/>
          </p:nvPr>
        </p:nvSpPr>
        <p:spPr>
          <a:xfrm>
            <a:off x="496575" y="854650"/>
            <a:ext cx="2884500" cy="1140300"/>
          </a:xfrm>
          <a:prstGeom prst="rect">
            <a:avLst/>
          </a:prstGeom>
          <a:noFill/>
          <a:ln>
            <a:noFill/>
          </a:ln>
        </p:spPr>
        <p:txBody>
          <a:bodyPr anchorCtr="0" anchor="ctr" bIns="91425" lIns="91425" spcFirstLastPara="1" rIns="91425" wrap="square" tIns="91425"/>
          <a:lstStyle>
            <a:lvl1pPr lvl="0" rtl="0">
              <a:lnSpc>
                <a:spcPct val="115000"/>
              </a:lnSpc>
              <a:spcBef>
                <a:spcPts val="0"/>
              </a:spcBef>
              <a:spcAft>
                <a:spcPts val="0"/>
              </a:spcAft>
              <a:buNone/>
              <a:defRPr b="1" sz="2400">
                <a:solidFill>
                  <a:srgbClr val="FCA120"/>
                </a:solidFill>
                <a:latin typeface="Lato"/>
                <a:ea typeface="Lato"/>
                <a:cs typeface="Lato"/>
                <a:sym typeface="La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85" name="Google Shape;385;p77"/>
          <p:cNvSpPr txBox="1"/>
          <p:nvPr>
            <p:ph idx="1" type="body"/>
          </p:nvPr>
        </p:nvSpPr>
        <p:spPr>
          <a:xfrm>
            <a:off x="4238875" y="854650"/>
            <a:ext cx="4426200" cy="1140300"/>
          </a:xfrm>
          <a:prstGeom prst="rect">
            <a:avLst/>
          </a:prstGeom>
          <a:noFill/>
          <a:ln>
            <a:noFill/>
          </a:ln>
        </p:spPr>
        <p:txBody>
          <a:bodyPr anchorCtr="0" anchor="ctr" bIns="91425" lIns="91425" spcFirstLastPara="1" rIns="91425" wrap="square" tIns="91425"/>
          <a:lstStyle>
            <a:lvl1pPr indent="-317500" lvl="0" marL="457200" rtl="0">
              <a:lnSpc>
                <a:spcPct val="115000"/>
              </a:lnSpc>
              <a:spcBef>
                <a:spcPts val="0"/>
              </a:spcBef>
              <a:spcAft>
                <a:spcPts val="0"/>
              </a:spcAft>
              <a:buClr>
                <a:srgbClr val="F3F3F3"/>
              </a:buClr>
              <a:buSzPts val="1400"/>
              <a:buFont typeface="Source Sans Pro"/>
              <a:buChar char="●"/>
              <a:defRPr sz="1400">
                <a:solidFill>
                  <a:srgbClr val="F3F3F3"/>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3F3F3"/>
              </a:buClr>
              <a:buSzPts val="1200"/>
              <a:buFont typeface="Source Sans Pro"/>
              <a:buChar char="○"/>
              <a:defRPr sz="1200">
                <a:solidFill>
                  <a:srgbClr val="F3F3F3"/>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3F3F3"/>
              </a:buClr>
              <a:buSzPts val="1000"/>
              <a:buFont typeface="Source Sans Pro"/>
              <a:buChar char="■"/>
              <a:defRPr sz="1000">
                <a:solidFill>
                  <a:srgbClr val="F3F3F3"/>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3F3F3"/>
              </a:buClr>
              <a:buSzPts val="900"/>
              <a:buFont typeface="Source Sans Pro"/>
              <a:buChar char="■"/>
              <a:defRPr sz="900">
                <a:solidFill>
                  <a:srgbClr val="F3F3F3"/>
                </a:solidFill>
                <a:latin typeface="Source Sans Pro"/>
                <a:ea typeface="Source Sans Pro"/>
                <a:cs typeface="Source Sans Pro"/>
                <a:sym typeface="Source Sans Pro"/>
              </a:defRPr>
            </a:lvl9pPr>
          </a:lstStyle>
          <a:p/>
        </p:txBody>
      </p:sp>
      <p:sp>
        <p:nvSpPr>
          <p:cNvPr id="386" name="Google Shape;386;p77"/>
          <p:cNvSpPr txBox="1"/>
          <p:nvPr>
            <p:ph idx="2" type="subTitle"/>
          </p:nvPr>
        </p:nvSpPr>
        <p:spPr>
          <a:xfrm>
            <a:off x="1269200" y="286771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387" name="Google Shape;387;p77"/>
          <p:cNvSpPr txBox="1"/>
          <p:nvPr>
            <p:ph idx="3" type="subTitle"/>
          </p:nvPr>
        </p:nvSpPr>
        <p:spPr>
          <a:xfrm>
            <a:off x="1269200" y="3603463"/>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
        <p:nvSpPr>
          <p:cNvPr id="388" name="Google Shape;388;p77"/>
          <p:cNvSpPr txBox="1"/>
          <p:nvPr>
            <p:ph idx="4" type="subTitle"/>
          </p:nvPr>
        </p:nvSpPr>
        <p:spPr>
          <a:xfrm>
            <a:off x="1269200" y="4339225"/>
            <a:ext cx="3510900" cy="3093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1pPr>
            <a:lvl2pPr lvl="1"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2pPr>
            <a:lvl3pPr lvl="2"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3pPr>
            <a:lvl4pPr lvl="3"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4pPr>
            <a:lvl5pPr lvl="4"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5pPr>
            <a:lvl6pPr lvl="5"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6pPr>
            <a:lvl7pPr lvl="6"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7pPr>
            <a:lvl8pPr lvl="7"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8pPr>
            <a:lvl9pPr lvl="8" rtl="0">
              <a:spcBef>
                <a:spcPts val="0"/>
              </a:spcBef>
              <a:spcAft>
                <a:spcPts val="0"/>
              </a:spcAft>
              <a:buNone/>
              <a:defRPr sz="2400">
                <a:solidFill>
                  <a:srgbClr val="30353E"/>
                </a:solidFill>
                <a:latin typeface="Source Sans Pro Light"/>
                <a:ea typeface="Source Sans Pro Light"/>
                <a:cs typeface="Source Sans Pro Light"/>
                <a:sym typeface="Source Sans Pro Ligh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secHead">
  <p:cSld name="SECTION_HEADER">
    <p:spTree>
      <p:nvGrpSpPr>
        <p:cNvPr id="389" name="Shape 389"/>
        <p:cNvGrpSpPr/>
        <p:nvPr/>
      </p:nvGrpSpPr>
      <p:grpSpPr>
        <a:xfrm>
          <a:off x="0" y="0"/>
          <a:ext cx="0" cy="0"/>
          <a:chOff x="0" y="0"/>
          <a:chExt cx="0" cy="0"/>
        </a:xfrm>
      </p:grpSpPr>
      <p:pic>
        <p:nvPicPr>
          <p:cNvPr descr="Artboard 2.png" id="390" name="Google Shape;390;p78"/>
          <p:cNvPicPr preferRelativeResize="0"/>
          <p:nvPr/>
        </p:nvPicPr>
        <p:blipFill rotWithShape="1">
          <a:blip r:embed="rId2">
            <a:alphaModFix/>
          </a:blip>
          <a:srcRect b="0" l="0" r="0" t="0"/>
          <a:stretch/>
        </p:blipFill>
        <p:spPr>
          <a:xfrm>
            <a:off x="2621756" y="1679194"/>
            <a:ext cx="3900488" cy="1371600"/>
          </a:xfrm>
          <a:prstGeom prst="rect">
            <a:avLst/>
          </a:prstGeom>
          <a:noFill/>
          <a:ln>
            <a:noFill/>
          </a:ln>
        </p:spPr>
      </p:pic>
      <p:sp>
        <p:nvSpPr>
          <p:cNvPr id="391" name="Google Shape;391;p78"/>
          <p:cNvSpPr txBox="1"/>
          <p:nvPr>
            <p:ph type="title"/>
          </p:nvPr>
        </p:nvSpPr>
        <p:spPr>
          <a:xfrm>
            <a:off x="636075" y="3350625"/>
            <a:ext cx="7872000" cy="9522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B7B7B7"/>
              </a:buClr>
              <a:buSzPts val="2600"/>
              <a:buFont typeface="Source Sans Pro Light"/>
              <a:buNone/>
              <a:defRPr i="0" sz="2600" u="none" cap="none" strike="noStrike">
                <a:solidFill>
                  <a:srgbClr val="B7B7B7"/>
                </a:solidFill>
                <a:latin typeface="Source Sans Pro Light"/>
                <a:ea typeface="Source Sans Pro Light"/>
                <a:cs typeface="Source Sans Pro Light"/>
                <a:sym typeface="Source Sans Pro Light"/>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ig text and image">
  <p:cSld name="1_Big text and image">
    <p:spTree>
      <p:nvGrpSpPr>
        <p:cNvPr id="392" name="Shape 392"/>
        <p:cNvGrpSpPr/>
        <p:nvPr/>
      </p:nvGrpSpPr>
      <p:grpSpPr>
        <a:xfrm>
          <a:off x="0" y="0"/>
          <a:ext cx="0" cy="0"/>
          <a:chOff x="0" y="0"/>
          <a:chExt cx="0" cy="0"/>
        </a:xfrm>
      </p:grpSpPr>
      <p:sp>
        <p:nvSpPr>
          <p:cNvPr id="393" name="Google Shape;393;p79"/>
          <p:cNvSpPr/>
          <p:nvPr>
            <p:ph idx="2" type="pic"/>
          </p:nvPr>
        </p:nvSpPr>
        <p:spPr>
          <a:xfrm>
            <a:off x="0" y="0"/>
            <a:ext cx="9144000" cy="5143500"/>
          </a:xfrm>
          <a:prstGeom prst="rect">
            <a:avLst/>
          </a:prstGeom>
          <a:noFill/>
          <a:ln>
            <a:noFill/>
          </a:ln>
        </p:spPr>
        <p:txBody>
          <a:bodyPr anchorCtr="0" anchor="t" bIns="68575" lIns="68575" spcFirstLastPara="1" rIns="68575" wrap="square" tIns="68575"/>
          <a:lstStyle>
            <a:lvl1pPr indent="0" lvl="0" marL="0" marR="0" rtl="0" algn="l">
              <a:lnSpc>
                <a:spcPct val="100000"/>
              </a:lnSpc>
              <a:spcBef>
                <a:spcPts val="0"/>
              </a:spcBef>
              <a:spcAft>
                <a:spcPts val="0"/>
              </a:spcAft>
              <a:buClr>
                <a:srgbClr val="000000"/>
              </a:buClr>
              <a:buSzPts val="1100"/>
              <a:buFont typeface="Helvetica Neue"/>
              <a:buNone/>
              <a:defRPr b="0" i="0" sz="1100" u="none" cap="none" strike="noStrike">
                <a:solidFill>
                  <a:srgbClr val="000000"/>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94" name="Google Shape;394;p79"/>
          <p:cNvSpPr txBox="1"/>
          <p:nvPr>
            <p:ph type="title"/>
          </p:nvPr>
        </p:nvSpPr>
        <p:spPr>
          <a:xfrm>
            <a:off x="903804" y="229452"/>
            <a:ext cx="7998000" cy="598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Source Sans Pro Light"/>
              <a:buNone/>
              <a:defRPr i="0" sz="2400" u="none" cap="none" strike="noStrike">
                <a:solidFill>
                  <a:srgbClr val="FFFFFF"/>
                </a:solidFill>
                <a:latin typeface="Source Sans Pro Light"/>
                <a:ea typeface="Source Sans Pro Light"/>
                <a:cs typeface="Source Sans Pro Light"/>
                <a:sym typeface="Source Sans Pro Light"/>
              </a:defRPr>
            </a:lvl1pPr>
            <a:lvl2pPr indent="0" lvl="1" rtl="0">
              <a:spcBef>
                <a:spcPts val="0"/>
              </a:spcBef>
              <a:spcAft>
                <a:spcPts val="0"/>
              </a:spcAft>
              <a:buSzPts val="1100"/>
              <a:buFont typeface="Source Sans Pro"/>
              <a:buNone/>
              <a:defRPr sz="1400">
                <a:latin typeface="Source Sans Pro"/>
                <a:ea typeface="Source Sans Pro"/>
                <a:cs typeface="Source Sans Pro"/>
                <a:sym typeface="Source Sans Pro"/>
              </a:defRPr>
            </a:lvl2pPr>
            <a:lvl3pPr indent="0" lvl="2" rtl="0">
              <a:spcBef>
                <a:spcPts val="0"/>
              </a:spcBef>
              <a:spcAft>
                <a:spcPts val="0"/>
              </a:spcAft>
              <a:buSzPts val="1100"/>
              <a:buFont typeface="Source Sans Pro"/>
              <a:buNone/>
              <a:defRPr sz="1400">
                <a:latin typeface="Source Sans Pro"/>
                <a:ea typeface="Source Sans Pro"/>
                <a:cs typeface="Source Sans Pro"/>
                <a:sym typeface="Source Sans Pro"/>
              </a:defRPr>
            </a:lvl3pPr>
            <a:lvl4pPr indent="0" lvl="3" rtl="0">
              <a:spcBef>
                <a:spcPts val="0"/>
              </a:spcBef>
              <a:spcAft>
                <a:spcPts val="0"/>
              </a:spcAft>
              <a:buSzPts val="1100"/>
              <a:buFont typeface="Source Sans Pro"/>
              <a:buNone/>
              <a:defRPr sz="1400">
                <a:latin typeface="Source Sans Pro"/>
                <a:ea typeface="Source Sans Pro"/>
                <a:cs typeface="Source Sans Pro"/>
                <a:sym typeface="Source Sans Pro"/>
              </a:defRPr>
            </a:lvl4pPr>
            <a:lvl5pPr indent="0" lvl="4" rtl="0">
              <a:spcBef>
                <a:spcPts val="0"/>
              </a:spcBef>
              <a:spcAft>
                <a:spcPts val="0"/>
              </a:spcAft>
              <a:buSzPts val="1100"/>
              <a:buFont typeface="Source Sans Pro"/>
              <a:buNone/>
              <a:defRPr sz="1400">
                <a:latin typeface="Source Sans Pro"/>
                <a:ea typeface="Source Sans Pro"/>
                <a:cs typeface="Source Sans Pro"/>
                <a:sym typeface="Source Sans Pro"/>
              </a:defRPr>
            </a:lvl5pPr>
            <a:lvl6pPr indent="0" lvl="5" rtl="0">
              <a:spcBef>
                <a:spcPts val="0"/>
              </a:spcBef>
              <a:spcAft>
                <a:spcPts val="0"/>
              </a:spcAft>
              <a:buSzPts val="1100"/>
              <a:buFont typeface="Source Sans Pro"/>
              <a:buNone/>
              <a:defRPr sz="1400">
                <a:latin typeface="Source Sans Pro"/>
                <a:ea typeface="Source Sans Pro"/>
                <a:cs typeface="Source Sans Pro"/>
                <a:sym typeface="Source Sans Pro"/>
              </a:defRPr>
            </a:lvl6pPr>
            <a:lvl7pPr indent="0" lvl="6" rtl="0">
              <a:spcBef>
                <a:spcPts val="0"/>
              </a:spcBef>
              <a:spcAft>
                <a:spcPts val="0"/>
              </a:spcAft>
              <a:buSzPts val="1100"/>
              <a:buFont typeface="Source Sans Pro"/>
              <a:buNone/>
              <a:defRPr sz="1400">
                <a:latin typeface="Source Sans Pro"/>
                <a:ea typeface="Source Sans Pro"/>
                <a:cs typeface="Source Sans Pro"/>
                <a:sym typeface="Source Sans Pro"/>
              </a:defRPr>
            </a:lvl7pPr>
            <a:lvl8pPr indent="0" lvl="7" rtl="0">
              <a:spcBef>
                <a:spcPts val="0"/>
              </a:spcBef>
              <a:spcAft>
                <a:spcPts val="0"/>
              </a:spcAft>
              <a:buSzPts val="1100"/>
              <a:buFont typeface="Source Sans Pro"/>
              <a:buNone/>
              <a:defRPr sz="1400">
                <a:latin typeface="Source Sans Pro"/>
                <a:ea typeface="Source Sans Pro"/>
                <a:cs typeface="Source Sans Pro"/>
                <a:sym typeface="Source Sans Pro"/>
              </a:defRPr>
            </a:lvl8pPr>
            <a:lvl9pPr indent="0" lvl="8" rtl="0">
              <a:spcBef>
                <a:spcPts val="0"/>
              </a:spcBef>
              <a:spcAft>
                <a:spcPts val="0"/>
              </a:spcAft>
              <a:buSzPts val="1100"/>
              <a:buFont typeface="Source Sans Pro"/>
              <a:buNone/>
              <a:defRPr sz="1400">
                <a:latin typeface="Source Sans Pro"/>
                <a:ea typeface="Source Sans Pro"/>
                <a:cs typeface="Source Sans Pro"/>
                <a:sym typeface="Source Sans Pro"/>
              </a:defRPr>
            </a:lvl9pPr>
          </a:lstStyle>
          <a:p/>
        </p:txBody>
      </p:sp>
      <p:pic>
        <p:nvPicPr>
          <p:cNvPr id="395" name="Google Shape;395;p79"/>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396" name="Google Shape;396;p79"/>
          <p:cNvSpPr txBox="1"/>
          <p:nvPr>
            <p:ph idx="1" type="body"/>
          </p:nvPr>
        </p:nvSpPr>
        <p:spPr>
          <a:xfrm>
            <a:off x="286545" y="1328143"/>
            <a:ext cx="8571000" cy="2487000"/>
          </a:xfrm>
          <a:prstGeom prst="rect">
            <a:avLst/>
          </a:prstGeom>
          <a:noFill/>
          <a:ln>
            <a:noFill/>
          </a:ln>
        </p:spPr>
        <p:txBody>
          <a:bodyPr anchorCtr="0" anchor="ctr" bIns="68575" lIns="68575" spcFirstLastPara="1" rIns="68575" wrap="square" tIns="68575"/>
          <a:lstStyle>
            <a:lvl1pPr indent="-228600" lvl="0" marL="457200" marR="0" rtl="0" algn="l">
              <a:lnSpc>
                <a:spcPct val="100000"/>
              </a:lnSpc>
              <a:spcBef>
                <a:spcPts val="0"/>
              </a:spcBef>
              <a:spcAft>
                <a:spcPts val="0"/>
              </a:spcAft>
              <a:buClr>
                <a:srgbClr val="FFFFFF"/>
              </a:buClr>
              <a:buSzPts val="3000"/>
              <a:buFont typeface="Source Sans Pro"/>
              <a:buNone/>
              <a:defRPr i="0" sz="3000" u="none" cap="none" strike="noStrike">
                <a:solidFill>
                  <a:srgbClr val="FFFFFF"/>
                </a:solidFill>
                <a:latin typeface="Source Sans Pro"/>
                <a:ea typeface="Source Sans Pro"/>
                <a:cs typeface="Source Sans Pro"/>
                <a:sym typeface="Source Sans Pro"/>
              </a:defRPr>
            </a:lvl1pPr>
            <a:lvl2pPr indent="-228600" lvl="1" marL="9144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2pPr>
            <a:lvl3pPr indent="-228600" lvl="2" marL="13716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3pPr>
            <a:lvl4pPr indent="-228600" lvl="3" marL="18288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4pPr>
            <a:lvl5pPr indent="-228600" lvl="4" marL="22860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5pPr>
            <a:lvl6pPr indent="-228600" lvl="5" marL="27432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6pPr>
            <a:lvl7pPr indent="-228600" lvl="6" marL="32004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7pPr>
            <a:lvl8pPr indent="-228600" lvl="7" marL="36576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8pPr>
            <a:lvl9pPr indent="-228600" lvl="8" marL="41148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background 3">
  <p:cSld name="BLANK_2">
    <p:spTree>
      <p:nvGrpSpPr>
        <p:cNvPr id="397" name="Shape 397"/>
        <p:cNvGrpSpPr/>
        <p:nvPr/>
      </p:nvGrpSpPr>
      <p:grpSpPr>
        <a:xfrm>
          <a:off x="0" y="0"/>
          <a:ext cx="0" cy="0"/>
          <a:chOff x="0" y="0"/>
          <a:chExt cx="0" cy="0"/>
        </a:xfrm>
      </p:grpSpPr>
      <p:sp>
        <p:nvSpPr>
          <p:cNvPr id="398" name="Google Shape;398;p80"/>
          <p:cNvSpPr/>
          <p:nvPr/>
        </p:nvSpPr>
        <p:spPr>
          <a:xfrm>
            <a:off x="0" y="0"/>
            <a:ext cx="9144000" cy="5143500"/>
          </a:xfrm>
          <a:prstGeom prst="rect">
            <a:avLst/>
          </a:prstGeom>
          <a:solidFill>
            <a:schemeClr val="accent6"/>
          </a:soli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Helvetica Neue"/>
              <a:ea typeface="Helvetica Neue"/>
              <a:cs typeface="Helvetica Neue"/>
              <a:sym typeface="Helvetica Neue"/>
            </a:endParaRPr>
          </a:p>
        </p:txBody>
      </p:sp>
      <p:pic>
        <p:nvPicPr>
          <p:cNvPr id="399" name="Google Shape;399;p80"/>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400" name="Google Shape;400;p80"/>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Source Sans Pro"/>
              <a:buNone/>
              <a:defRPr i="0" sz="2400" u="none" cap="none" strike="noStrike">
                <a:solidFill>
                  <a:srgbClr val="FFFFFF"/>
                </a:solidFill>
                <a:latin typeface="Source Sans Pro"/>
                <a:ea typeface="Source Sans Pro"/>
                <a:cs typeface="Source Sans Pro"/>
                <a:sym typeface="Source Sans Pro"/>
              </a:defRPr>
            </a:lvl1pPr>
            <a:lvl2pPr indent="0" lvl="1"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2pPr>
            <a:lvl3pPr indent="0" lvl="2"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3pPr>
            <a:lvl4pPr indent="0" lvl="3"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4pPr>
            <a:lvl5pPr indent="0" lvl="4"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5pPr>
            <a:lvl6pPr indent="0" lvl="5"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6pPr>
            <a:lvl7pPr indent="0" lvl="6"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7pPr>
            <a:lvl8pPr indent="0" lvl="7"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8pPr>
            <a:lvl9pPr indent="0" lvl="8"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background">
  <p:cSld name="Simple background">
    <p:spTree>
      <p:nvGrpSpPr>
        <p:cNvPr id="401" name="Shape 401"/>
        <p:cNvGrpSpPr/>
        <p:nvPr/>
      </p:nvGrpSpPr>
      <p:grpSpPr>
        <a:xfrm>
          <a:off x="0" y="0"/>
          <a:ext cx="0" cy="0"/>
          <a:chOff x="0" y="0"/>
          <a:chExt cx="0" cy="0"/>
        </a:xfrm>
      </p:grpSpPr>
      <p:sp>
        <p:nvSpPr>
          <p:cNvPr id="402" name="Google Shape;402;p81"/>
          <p:cNvSpPr/>
          <p:nvPr/>
        </p:nvSpPr>
        <p:spPr>
          <a:xfrm>
            <a:off x="0" y="0"/>
            <a:ext cx="9144000" cy="5143500"/>
          </a:xfrm>
          <a:prstGeom prst="rect">
            <a:avLst/>
          </a:prstGeom>
          <a:solidFill>
            <a:schemeClr val="accent6"/>
          </a:soli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Helvetica Neue"/>
              <a:ea typeface="Helvetica Neue"/>
              <a:cs typeface="Helvetica Neue"/>
              <a:sym typeface="Helvetica Neue"/>
            </a:endParaRPr>
          </a:p>
        </p:txBody>
      </p:sp>
      <p:pic>
        <p:nvPicPr>
          <p:cNvPr id="403" name="Google Shape;403;p81"/>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404" name="Google Shape;404;p81"/>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0" lvl="1"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2pPr>
            <a:lvl3pPr indent="0" lvl="2"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3pPr>
            <a:lvl4pPr indent="0" lvl="3"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4pPr>
            <a:lvl5pPr indent="0" lvl="4"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5pPr>
            <a:lvl6pPr indent="0" lvl="5"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6pPr>
            <a:lvl7pPr indent="0" lvl="6"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7pPr>
            <a:lvl8pPr indent="0" lvl="7"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8pPr>
            <a:lvl9pPr indent="0" lvl="8"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9pPr>
          </a:lstStyle>
          <a:p/>
        </p:txBody>
      </p:sp>
      <p:sp>
        <p:nvSpPr>
          <p:cNvPr id="405" name="Google Shape;405;p81"/>
          <p:cNvSpPr txBox="1"/>
          <p:nvPr>
            <p:ph idx="1" type="body"/>
          </p:nvPr>
        </p:nvSpPr>
        <p:spPr>
          <a:xfrm>
            <a:off x="838574" y="1459042"/>
            <a:ext cx="7988700" cy="34368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FFFFFF"/>
              </a:buClr>
              <a:buSzPts val="1800"/>
              <a:buFont typeface="Source Sans Pro"/>
              <a:buNone/>
              <a:defRPr i="0" sz="1800" u="none" cap="none" strike="noStrike">
                <a:solidFill>
                  <a:srgbClr val="FFFFFF"/>
                </a:solidFill>
                <a:latin typeface="Source Sans Pro"/>
                <a:ea typeface="Source Sans Pro"/>
                <a:cs typeface="Source Sans Pro"/>
                <a:sym typeface="Source Sans Pro"/>
              </a:defRPr>
            </a:lvl1pPr>
            <a:lvl2pPr indent="-342900" lvl="1" marL="914400" marR="0" rtl="0" algn="l">
              <a:lnSpc>
                <a:spcPct val="150000"/>
              </a:lnSpc>
              <a:spcBef>
                <a:spcPts val="0"/>
              </a:spcBef>
              <a:spcAft>
                <a:spcPts val="0"/>
              </a:spcAft>
              <a:buClr>
                <a:srgbClr val="FFFFFF"/>
              </a:buClr>
              <a:buSzPts val="1800"/>
              <a:buFont typeface="Source Sans Pro"/>
              <a:buAutoNum type="alphaLcPeriod"/>
              <a:defRPr i="0" sz="1800" u="none" cap="none" strike="noStrike">
                <a:solidFill>
                  <a:srgbClr val="FFFFFF"/>
                </a:solidFill>
                <a:latin typeface="Source Sans Pro"/>
                <a:ea typeface="Source Sans Pro"/>
                <a:cs typeface="Source Sans Pro"/>
                <a:sym typeface="Source Sans Pro"/>
              </a:defRPr>
            </a:lvl2pPr>
            <a:lvl3pPr indent="-342900" lvl="2" marL="1371600" marR="0" rtl="0" algn="l">
              <a:lnSpc>
                <a:spcPct val="150000"/>
              </a:lnSpc>
              <a:spcBef>
                <a:spcPts val="0"/>
              </a:spcBef>
              <a:spcAft>
                <a:spcPts val="0"/>
              </a:spcAft>
              <a:buClr>
                <a:srgbClr val="FFFFFF"/>
              </a:buClr>
              <a:buSzPts val="1800"/>
              <a:buFont typeface="Source Sans Pro"/>
              <a:buAutoNum type="romanLcPeriod"/>
              <a:defRPr i="0" sz="1800" u="none" cap="none" strike="noStrike">
                <a:solidFill>
                  <a:srgbClr val="FFFFFF"/>
                </a:solidFill>
                <a:latin typeface="Source Sans Pro"/>
                <a:ea typeface="Source Sans Pro"/>
                <a:cs typeface="Source Sans Pro"/>
                <a:sym typeface="Source Sans Pro"/>
              </a:defRPr>
            </a:lvl3pPr>
            <a:lvl4pPr indent="-342900" lvl="3" marL="1828800" marR="0" rtl="0" algn="l">
              <a:lnSpc>
                <a:spcPct val="150000"/>
              </a:lnSpc>
              <a:spcBef>
                <a:spcPts val="0"/>
              </a:spcBef>
              <a:spcAft>
                <a:spcPts val="0"/>
              </a:spcAft>
              <a:buClr>
                <a:srgbClr val="FFFFFF"/>
              </a:buClr>
              <a:buSzPts val="1800"/>
              <a:buFont typeface="Source Sans Pro"/>
              <a:buAutoNum type="arabicPeriod"/>
              <a:defRPr i="0" sz="1800" u="none" cap="none" strike="noStrike">
                <a:solidFill>
                  <a:srgbClr val="FFFFFF"/>
                </a:solidFill>
                <a:latin typeface="Source Sans Pro"/>
                <a:ea typeface="Source Sans Pro"/>
                <a:cs typeface="Source Sans Pro"/>
                <a:sym typeface="Source Sans Pro"/>
              </a:defRPr>
            </a:lvl4pPr>
            <a:lvl5pPr indent="-342900" lvl="4" marL="2286000" marR="0" rtl="0" algn="l">
              <a:lnSpc>
                <a:spcPct val="150000"/>
              </a:lnSpc>
              <a:spcBef>
                <a:spcPts val="0"/>
              </a:spcBef>
              <a:spcAft>
                <a:spcPts val="0"/>
              </a:spcAft>
              <a:buClr>
                <a:srgbClr val="FFFFFF"/>
              </a:buClr>
              <a:buSzPts val="1800"/>
              <a:buFont typeface="Source Sans Pro"/>
              <a:buAutoNum type="alphaLcPeriod"/>
              <a:defRPr i="0" sz="1800" u="none" cap="none" strike="noStrike">
                <a:solidFill>
                  <a:srgbClr val="FFFFFF"/>
                </a:solidFill>
                <a:latin typeface="Source Sans Pro"/>
                <a:ea typeface="Source Sans Pro"/>
                <a:cs typeface="Source Sans Pro"/>
                <a:sym typeface="Source Sans Pro"/>
              </a:defRPr>
            </a:lvl5pPr>
            <a:lvl6pPr indent="-342900" lvl="5" marL="2743200" marR="0" rtl="0" algn="l">
              <a:lnSpc>
                <a:spcPct val="150000"/>
              </a:lnSpc>
              <a:spcBef>
                <a:spcPts val="0"/>
              </a:spcBef>
              <a:spcAft>
                <a:spcPts val="0"/>
              </a:spcAft>
              <a:buClr>
                <a:srgbClr val="FFFFFF"/>
              </a:buClr>
              <a:buSzPts val="1800"/>
              <a:buFont typeface="Source Sans Pro"/>
              <a:buAutoNum type="romanLcPeriod"/>
              <a:defRPr i="0" sz="1800" u="none" cap="none" strike="noStrike">
                <a:solidFill>
                  <a:srgbClr val="FFFFFF"/>
                </a:solidFill>
                <a:latin typeface="Source Sans Pro"/>
                <a:ea typeface="Source Sans Pro"/>
                <a:cs typeface="Source Sans Pro"/>
                <a:sym typeface="Source Sans Pro"/>
              </a:defRPr>
            </a:lvl6pPr>
            <a:lvl7pPr indent="-342900" lvl="6" marL="3200400" marR="0" rtl="0" algn="l">
              <a:lnSpc>
                <a:spcPct val="150000"/>
              </a:lnSpc>
              <a:spcBef>
                <a:spcPts val="0"/>
              </a:spcBef>
              <a:spcAft>
                <a:spcPts val="0"/>
              </a:spcAft>
              <a:buClr>
                <a:srgbClr val="FFFFFF"/>
              </a:buClr>
              <a:buSzPts val="1800"/>
              <a:buFont typeface="Source Sans Pro"/>
              <a:buAutoNum type="arabicPeriod"/>
              <a:defRPr i="0" sz="1800" u="none" cap="none" strike="noStrike">
                <a:solidFill>
                  <a:srgbClr val="FFFFFF"/>
                </a:solidFill>
                <a:latin typeface="Source Sans Pro"/>
                <a:ea typeface="Source Sans Pro"/>
                <a:cs typeface="Source Sans Pro"/>
                <a:sym typeface="Source Sans Pro"/>
              </a:defRPr>
            </a:lvl7pPr>
            <a:lvl8pPr indent="-342900" lvl="7" marL="3657600" marR="0" rtl="0" algn="l">
              <a:lnSpc>
                <a:spcPct val="150000"/>
              </a:lnSpc>
              <a:spcBef>
                <a:spcPts val="0"/>
              </a:spcBef>
              <a:spcAft>
                <a:spcPts val="0"/>
              </a:spcAft>
              <a:buClr>
                <a:srgbClr val="FFFFFF"/>
              </a:buClr>
              <a:buSzPts val="1800"/>
              <a:buFont typeface="Source Sans Pro"/>
              <a:buAutoNum type="alphaLcPeriod"/>
              <a:defRPr i="0" sz="1800" u="none" cap="none" strike="noStrike">
                <a:solidFill>
                  <a:srgbClr val="FFFFFF"/>
                </a:solidFill>
                <a:latin typeface="Source Sans Pro"/>
                <a:ea typeface="Source Sans Pro"/>
                <a:cs typeface="Source Sans Pro"/>
                <a:sym typeface="Source Sans Pro"/>
              </a:defRPr>
            </a:lvl8pPr>
            <a:lvl9pPr indent="-342900" lvl="8" marL="4114800" marR="0" rtl="0" algn="l">
              <a:lnSpc>
                <a:spcPct val="150000"/>
              </a:lnSpc>
              <a:spcBef>
                <a:spcPts val="0"/>
              </a:spcBef>
              <a:spcAft>
                <a:spcPts val="0"/>
              </a:spcAft>
              <a:buClr>
                <a:srgbClr val="FFFFFF"/>
              </a:buClr>
              <a:buSzPts val="1800"/>
              <a:buFont typeface="Source Sans Pro"/>
              <a:buAutoNum type="romanLcPeriod"/>
              <a:defRPr i="0" sz="1800" u="none" cap="none" strike="noStrike">
                <a:solidFill>
                  <a:srgbClr val="FFFFFF"/>
                </a:solidFill>
                <a:latin typeface="Source Sans Pro"/>
                <a:ea typeface="Source Sans Pro"/>
                <a:cs typeface="Source Sans Pro"/>
                <a:sym typeface="Source Sans Pro"/>
              </a:defRPr>
            </a:lvl9pPr>
          </a:lstStyle>
          <a:p/>
        </p:txBody>
      </p:sp>
      <p:sp>
        <p:nvSpPr>
          <p:cNvPr id="406" name="Google Shape;406;p81"/>
          <p:cNvSpPr txBox="1"/>
          <p:nvPr>
            <p:ph idx="2" type="body"/>
          </p:nvPr>
        </p:nvSpPr>
        <p:spPr>
          <a:xfrm>
            <a:off x="908447" y="702836"/>
            <a:ext cx="7918800" cy="332700"/>
          </a:xfrm>
          <a:prstGeom prst="rect">
            <a:avLst/>
          </a:prstGeom>
          <a:noFill/>
          <a:ln>
            <a:noFill/>
          </a:ln>
        </p:spPr>
        <p:txBody>
          <a:bodyPr anchorCtr="0" anchor="b" bIns="68575" lIns="68575" spcFirstLastPara="1" rIns="68575" wrap="square" tIns="68575"/>
          <a:lstStyle>
            <a:lvl1pPr indent="-228600" lvl="0" marL="457200" marR="0" rtl="0" algn="l">
              <a:lnSpc>
                <a:spcPct val="100000"/>
              </a:lnSpc>
              <a:spcBef>
                <a:spcPts val="0"/>
              </a:spcBef>
              <a:spcAft>
                <a:spcPts val="0"/>
              </a:spcAft>
              <a:buClr>
                <a:schemeClr val="accent1"/>
              </a:buClr>
              <a:buSzPts val="1500"/>
              <a:buFont typeface="Source Sans Pro"/>
              <a:buNone/>
              <a:defRPr i="0" sz="1500" u="none" cap="none" strike="noStrike">
                <a:solidFill>
                  <a:schemeClr val="accent1"/>
                </a:solidFill>
                <a:latin typeface="Source Sans Pro"/>
                <a:ea typeface="Source Sans Pro"/>
                <a:cs typeface="Source Sans Pro"/>
                <a:sym typeface="Source Sans Pro"/>
              </a:defRPr>
            </a:lvl1pPr>
            <a:lvl2pPr indent="-228600" lvl="1" marL="914400" marR="0" rtl="0" algn="l">
              <a:lnSpc>
                <a:spcPct val="100000"/>
              </a:lnSpc>
              <a:spcBef>
                <a:spcPts val="0"/>
              </a:spcBef>
              <a:spcAft>
                <a:spcPts val="0"/>
              </a:spcAft>
              <a:buClr>
                <a:srgbClr val="FFFFFF"/>
              </a:buClr>
              <a:buSzPts val="1800"/>
              <a:buFont typeface="Source Sans Pro"/>
              <a:buNone/>
              <a:defRPr i="0" sz="1800" u="none" cap="none" strike="noStrike">
                <a:solidFill>
                  <a:srgbClr val="FFFFFF"/>
                </a:solidFill>
                <a:latin typeface="Source Sans Pro"/>
                <a:ea typeface="Source Sans Pro"/>
                <a:cs typeface="Source Sans Pro"/>
                <a:sym typeface="Source Sans Pro"/>
              </a:defRPr>
            </a:lvl2pPr>
            <a:lvl3pPr indent="-228600" lvl="2" marL="1371600" marR="0" rtl="0" algn="l">
              <a:lnSpc>
                <a:spcPct val="100000"/>
              </a:lnSpc>
              <a:spcBef>
                <a:spcPts val="0"/>
              </a:spcBef>
              <a:spcAft>
                <a:spcPts val="0"/>
              </a:spcAft>
              <a:buClr>
                <a:srgbClr val="FFFFFF"/>
              </a:buClr>
              <a:buSzPts val="1800"/>
              <a:buFont typeface="Source Sans Pro"/>
              <a:buNone/>
              <a:defRPr i="0" sz="1800" u="none" cap="none" strike="noStrike">
                <a:solidFill>
                  <a:srgbClr val="FFFFFF"/>
                </a:solidFill>
                <a:latin typeface="Source Sans Pro"/>
                <a:ea typeface="Source Sans Pro"/>
                <a:cs typeface="Source Sans Pro"/>
                <a:sym typeface="Source Sans Pro"/>
              </a:defRPr>
            </a:lvl3pPr>
            <a:lvl4pPr indent="-228600" lvl="3" marL="1828800" marR="0" rtl="0" algn="l">
              <a:lnSpc>
                <a:spcPct val="100000"/>
              </a:lnSpc>
              <a:spcBef>
                <a:spcPts val="0"/>
              </a:spcBef>
              <a:spcAft>
                <a:spcPts val="0"/>
              </a:spcAft>
              <a:buClr>
                <a:srgbClr val="FFFFFF"/>
              </a:buClr>
              <a:buSzPts val="1800"/>
              <a:buFont typeface="Source Sans Pro"/>
              <a:buNone/>
              <a:defRPr i="0" sz="1800" u="none" cap="none" strike="noStrike">
                <a:solidFill>
                  <a:srgbClr val="FFFFFF"/>
                </a:solidFill>
                <a:latin typeface="Source Sans Pro"/>
                <a:ea typeface="Source Sans Pro"/>
                <a:cs typeface="Source Sans Pro"/>
                <a:sym typeface="Source Sans Pro"/>
              </a:defRPr>
            </a:lvl4pPr>
            <a:lvl5pPr indent="-228600" lvl="4" marL="2286000" marR="0" rtl="0" algn="l">
              <a:lnSpc>
                <a:spcPct val="100000"/>
              </a:lnSpc>
              <a:spcBef>
                <a:spcPts val="0"/>
              </a:spcBef>
              <a:spcAft>
                <a:spcPts val="0"/>
              </a:spcAft>
              <a:buClr>
                <a:srgbClr val="FFFFFF"/>
              </a:buClr>
              <a:buSzPts val="1800"/>
              <a:buFont typeface="Source Sans Pro"/>
              <a:buNone/>
              <a:defRPr i="0" sz="1800" u="none" cap="none" strike="noStrike">
                <a:solidFill>
                  <a:srgbClr val="FFFFFF"/>
                </a:solidFill>
                <a:latin typeface="Source Sans Pro"/>
                <a:ea typeface="Source Sans Pro"/>
                <a:cs typeface="Source Sans Pro"/>
                <a:sym typeface="Source Sans Pro"/>
              </a:defRPr>
            </a:lvl5pPr>
            <a:lvl6pPr indent="-228600" lvl="5" marL="27432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6pPr>
            <a:lvl7pPr indent="-228600" lvl="6" marL="32004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7pPr>
            <a:lvl8pPr indent="-228600" lvl="7" marL="36576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8pPr>
            <a:lvl9pPr indent="-228600" lvl="8" marL="4114800" marR="0" rtl="0" algn="l">
              <a:lnSpc>
                <a:spcPct val="100000"/>
              </a:lnSpc>
              <a:spcBef>
                <a:spcPts val="0"/>
              </a:spcBef>
              <a:spcAft>
                <a:spcPts val="0"/>
              </a:spcAft>
              <a:buClr>
                <a:srgbClr val="000000"/>
              </a:buClr>
              <a:buSzPts val="1100"/>
              <a:buFont typeface="Source Sans Pro"/>
              <a:buNone/>
              <a:defRPr i="0" sz="1100" u="none" cap="none" strike="noStrike">
                <a:solidFill>
                  <a:srgbClr val="000000"/>
                </a:solidFill>
                <a:latin typeface="Source Sans Pro"/>
                <a:ea typeface="Source Sans Pro"/>
                <a:cs typeface="Source Sans Pro"/>
                <a:sym typeface="Source Sans Pr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407" name="Shape 407"/>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background 3 1">
  <p:cSld name="BLANK_3">
    <p:spTree>
      <p:nvGrpSpPr>
        <p:cNvPr id="408" name="Shape 408"/>
        <p:cNvGrpSpPr/>
        <p:nvPr/>
      </p:nvGrpSpPr>
      <p:grpSpPr>
        <a:xfrm>
          <a:off x="0" y="0"/>
          <a:ext cx="0" cy="0"/>
          <a:chOff x="0" y="0"/>
          <a:chExt cx="0" cy="0"/>
        </a:xfrm>
      </p:grpSpPr>
      <p:sp>
        <p:nvSpPr>
          <p:cNvPr id="409" name="Google Shape;409;p83"/>
          <p:cNvSpPr/>
          <p:nvPr/>
        </p:nvSpPr>
        <p:spPr>
          <a:xfrm>
            <a:off x="0" y="0"/>
            <a:ext cx="9144000" cy="5143500"/>
          </a:xfrm>
          <a:prstGeom prst="rect">
            <a:avLst/>
          </a:prstGeom>
          <a:solidFill>
            <a:schemeClr val="accent6"/>
          </a:soli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Helvetica Neue"/>
              <a:ea typeface="Helvetica Neue"/>
              <a:cs typeface="Helvetica Neue"/>
              <a:sym typeface="Helvetica Neue"/>
            </a:endParaRPr>
          </a:p>
        </p:txBody>
      </p:sp>
      <p:pic>
        <p:nvPicPr>
          <p:cNvPr id="410" name="Google Shape;410;p83"/>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411" name="Google Shape;411;p83"/>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0" lvl="1"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2pPr>
            <a:lvl3pPr indent="0" lvl="2"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3pPr>
            <a:lvl4pPr indent="0" lvl="3"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4pPr>
            <a:lvl5pPr indent="0" lvl="4"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5pPr>
            <a:lvl6pPr indent="0" lvl="5"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6pPr>
            <a:lvl7pPr indent="0" lvl="6"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7pPr>
            <a:lvl8pPr indent="0" lvl="7"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8pPr>
            <a:lvl9pPr indent="0" lvl="8"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12" name="Shape 412"/>
        <p:cNvGrpSpPr/>
        <p:nvPr/>
      </p:nvGrpSpPr>
      <p:grpSpPr>
        <a:xfrm>
          <a:off x="0" y="0"/>
          <a:ext cx="0" cy="0"/>
          <a:chOff x="0" y="0"/>
          <a:chExt cx="0" cy="0"/>
        </a:xfrm>
      </p:grpSpPr>
      <p:pic>
        <p:nvPicPr>
          <p:cNvPr id="413" name="Google Shape;413;p84"/>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414" name="Google Shape;414;p84"/>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Source Sans Pro"/>
              <a:buNone/>
              <a:defRPr i="0" sz="2400" u="none" cap="none" strike="noStrike">
                <a:solidFill>
                  <a:srgbClr val="FFFFFF"/>
                </a:solidFill>
                <a:latin typeface="Source Sans Pro"/>
                <a:ea typeface="Source Sans Pro"/>
                <a:cs typeface="Source Sans Pro"/>
                <a:sym typeface="Source Sans Pro"/>
              </a:defRPr>
            </a:lvl1pPr>
            <a:lvl2pPr indent="0" lvl="1"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2pPr>
            <a:lvl3pPr indent="0" lvl="2"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3pPr>
            <a:lvl4pPr indent="0" lvl="3"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4pPr>
            <a:lvl5pPr indent="0" lvl="4"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5pPr>
            <a:lvl6pPr indent="0" lvl="5"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6pPr>
            <a:lvl7pPr indent="0" lvl="6"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7pPr>
            <a:lvl8pPr indent="0" lvl="7"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8pPr>
            <a:lvl9pPr indent="0" lvl="8"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spTree>
      <p:nvGrpSpPr>
        <p:cNvPr id="415" name="Shape 415"/>
        <p:cNvGrpSpPr/>
        <p:nvPr/>
      </p:nvGrpSpPr>
      <p:grpSpPr>
        <a:xfrm>
          <a:off x="0" y="0"/>
          <a:ext cx="0" cy="0"/>
          <a:chOff x="0" y="0"/>
          <a:chExt cx="0" cy="0"/>
        </a:xfrm>
      </p:grpSpPr>
      <p:pic>
        <p:nvPicPr>
          <p:cNvPr id="416" name="Google Shape;416;p85"/>
          <p:cNvPicPr preferRelativeResize="0"/>
          <p:nvPr/>
        </p:nvPicPr>
        <p:blipFill rotWithShape="1">
          <a:blip r:embed="rId2">
            <a:alphaModFix/>
          </a:blip>
          <a:srcRect b="0" l="0" r="0" t="0"/>
          <a:stretch/>
        </p:blipFill>
        <p:spPr>
          <a:xfrm>
            <a:off x="3846488" y="1451419"/>
            <a:ext cx="1451025" cy="1451025"/>
          </a:xfrm>
          <a:prstGeom prst="rect">
            <a:avLst/>
          </a:prstGeom>
          <a:noFill/>
          <a:ln>
            <a:noFill/>
          </a:ln>
        </p:spPr>
      </p:pic>
      <p:sp>
        <p:nvSpPr>
          <p:cNvPr id="417" name="Google Shape;417;p85"/>
          <p:cNvSpPr txBox="1"/>
          <p:nvPr>
            <p:ph type="title"/>
          </p:nvPr>
        </p:nvSpPr>
        <p:spPr>
          <a:xfrm>
            <a:off x="1172813" y="2902444"/>
            <a:ext cx="6798300" cy="4767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Big text 1">
    <p:spTree>
      <p:nvGrpSpPr>
        <p:cNvPr id="418" name="Shape 418"/>
        <p:cNvGrpSpPr/>
        <p:nvPr/>
      </p:nvGrpSpPr>
      <p:grpSpPr>
        <a:xfrm>
          <a:off x="0" y="0"/>
          <a:ext cx="0" cy="0"/>
          <a:chOff x="0" y="0"/>
          <a:chExt cx="0" cy="0"/>
        </a:xfrm>
      </p:grpSpPr>
      <p:sp>
        <p:nvSpPr>
          <p:cNvPr id="419" name="Google Shape;419;p86"/>
          <p:cNvSpPr txBox="1"/>
          <p:nvPr>
            <p:ph type="title"/>
          </p:nvPr>
        </p:nvSpPr>
        <p:spPr>
          <a:xfrm>
            <a:off x="573094" y="383188"/>
            <a:ext cx="7998000" cy="4377000"/>
          </a:xfrm>
          <a:prstGeom prst="rect">
            <a:avLst/>
          </a:prstGeom>
          <a:noFill/>
          <a:ln>
            <a:noFill/>
          </a:ln>
        </p:spPr>
        <p:txBody>
          <a:bodyPr anchorCtr="0" anchor="ctr" bIns="68575" lIns="68575" spcFirstLastPara="1" rIns="68575" wrap="square" tIns="68575"/>
          <a:lstStyle>
            <a:lvl1pPr indent="0" lvl="0" marL="0" marR="0" rtl="0" algn="ctr">
              <a:lnSpc>
                <a:spcPct val="100000"/>
              </a:lnSpc>
              <a:spcBef>
                <a:spcPts val="0"/>
              </a:spcBef>
              <a:spcAft>
                <a:spcPts val="0"/>
              </a:spcAft>
              <a:buClr>
                <a:srgbClr val="FFFFFF"/>
              </a:buClr>
              <a:buSzPts val="3000"/>
              <a:buFont typeface="Helvetica Neue"/>
              <a:buNone/>
              <a:defRPr b="0" i="0" sz="3000" u="none" cap="none" strike="noStrike">
                <a:solidFill>
                  <a:srgbClr val="FFFFFF"/>
                </a:solidFill>
                <a:latin typeface="Helvetica Neue"/>
                <a:ea typeface="Helvetica Neue"/>
                <a:cs typeface="Helvetica Neue"/>
                <a:sym typeface="Helvetica Neue"/>
              </a:defRPr>
            </a:lvl1pPr>
            <a:lvl2pPr indent="0" lvl="1" rtl="0">
              <a:spcBef>
                <a:spcPts val="0"/>
              </a:spcBef>
              <a:spcAft>
                <a:spcPts val="0"/>
              </a:spcAft>
              <a:buSzPts val="1400"/>
              <a:buFont typeface="Arial"/>
              <a:buNone/>
              <a:defRPr sz="1400"/>
            </a:lvl2pPr>
            <a:lvl3pPr indent="0" lvl="2" rtl="0">
              <a:spcBef>
                <a:spcPts val="0"/>
              </a:spcBef>
              <a:spcAft>
                <a:spcPts val="0"/>
              </a:spcAft>
              <a:buSzPts val="1400"/>
              <a:buFont typeface="Arial"/>
              <a:buNone/>
              <a:defRPr sz="1400"/>
            </a:lvl3pPr>
            <a:lvl4pPr indent="0" lvl="3" rtl="0">
              <a:spcBef>
                <a:spcPts val="0"/>
              </a:spcBef>
              <a:spcAft>
                <a:spcPts val="0"/>
              </a:spcAft>
              <a:buSzPts val="1400"/>
              <a:buFont typeface="Arial"/>
              <a:buNone/>
              <a:defRPr sz="1400"/>
            </a:lvl4pPr>
            <a:lvl5pPr indent="0" lvl="4" rtl="0">
              <a:spcBef>
                <a:spcPts val="0"/>
              </a:spcBef>
              <a:spcAft>
                <a:spcPts val="0"/>
              </a:spcAft>
              <a:buSzPts val="1400"/>
              <a:buFont typeface="Arial"/>
              <a:buNone/>
              <a:defRPr sz="1400"/>
            </a:lvl5pPr>
            <a:lvl6pPr indent="0" lvl="5" rtl="0">
              <a:spcBef>
                <a:spcPts val="0"/>
              </a:spcBef>
              <a:spcAft>
                <a:spcPts val="0"/>
              </a:spcAft>
              <a:buSzPts val="1400"/>
              <a:buFont typeface="Arial"/>
              <a:buNone/>
              <a:defRPr sz="1400"/>
            </a:lvl6pPr>
            <a:lvl7pPr indent="0" lvl="6" rtl="0">
              <a:spcBef>
                <a:spcPts val="0"/>
              </a:spcBef>
              <a:spcAft>
                <a:spcPts val="0"/>
              </a:spcAft>
              <a:buSzPts val="1400"/>
              <a:buFont typeface="Arial"/>
              <a:buNone/>
              <a:defRPr sz="1400"/>
            </a:lvl7pPr>
            <a:lvl8pPr indent="0" lvl="7" rtl="0">
              <a:spcBef>
                <a:spcPts val="0"/>
              </a:spcBef>
              <a:spcAft>
                <a:spcPts val="0"/>
              </a:spcAft>
              <a:buSzPts val="1400"/>
              <a:buFont typeface="Arial"/>
              <a:buNone/>
              <a:defRPr sz="1400"/>
            </a:lvl8pPr>
            <a:lvl9pPr indent="0" lvl="8" rtl="0">
              <a:spcBef>
                <a:spcPts val="0"/>
              </a:spcBef>
              <a:spcAft>
                <a:spcPts val="0"/>
              </a:spcAft>
              <a:buSzPts val="1400"/>
              <a:buFont typeface="Arial"/>
              <a:buNone/>
              <a:defRPr sz="1400"/>
            </a:lvl9pPr>
          </a:lstStyle>
          <a:p/>
        </p:txBody>
      </p:sp>
      <p:pic>
        <p:nvPicPr>
          <p:cNvPr id="420" name="Google Shape;420;p86"/>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type="tx">
  <p:cSld name="TITLE_AND_BODY">
    <p:spTree>
      <p:nvGrpSpPr>
        <p:cNvPr id="421" name="Shape 421"/>
        <p:cNvGrpSpPr/>
        <p:nvPr/>
      </p:nvGrpSpPr>
      <p:grpSpPr>
        <a:xfrm>
          <a:off x="0" y="0"/>
          <a:ext cx="0" cy="0"/>
          <a:chOff x="0" y="0"/>
          <a:chExt cx="0" cy="0"/>
        </a:xfrm>
      </p:grpSpPr>
      <p:pic>
        <p:nvPicPr>
          <p:cNvPr id="422" name="Google Shape;422;p87"/>
          <p:cNvPicPr preferRelativeResize="0"/>
          <p:nvPr/>
        </p:nvPicPr>
        <p:blipFill rotWithShape="1">
          <a:blip r:embed="rId2">
            <a:alphaModFix/>
          </a:blip>
          <a:srcRect b="0" l="0" r="0" t="0"/>
          <a:stretch/>
        </p:blipFill>
        <p:spPr>
          <a:xfrm>
            <a:off x="228595" y="189760"/>
            <a:ext cx="679275" cy="679275"/>
          </a:xfrm>
          <a:prstGeom prst="rect">
            <a:avLst/>
          </a:prstGeom>
          <a:noFill/>
          <a:ln>
            <a:noFill/>
          </a:ln>
        </p:spPr>
      </p:pic>
      <p:sp>
        <p:nvSpPr>
          <p:cNvPr id="423" name="Google Shape;423;p87"/>
          <p:cNvSpPr txBox="1"/>
          <p:nvPr>
            <p:ph type="title"/>
          </p:nvPr>
        </p:nvSpPr>
        <p:spPr>
          <a:xfrm>
            <a:off x="907875" y="254907"/>
            <a:ext cx="7920000" cy="547500"/>
          </a:xfrm>
          <a:prstGeom prst="rect">
            <a:avLst/>
          </a:prstGeom>
          <a:noFill/>
          <a:ln>
            <a:noFill/>
          </a:ln>
        </p:spPr>
        <p:txBody>
          <a:bodyPr anchorCtr="0" anchor="ctr" bIns="68575" lIns="68575" spcFirstLastPara="1" rIns="68575" wrap="square" tIns="68575"/>
          <a:lstStyle>
            <a:lvl1pPr indent="0" lvl="0" mar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indent="0" lvl="1"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2pPr>
            <a:lvl3pPr indent="0" lvl="2"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3pPr>
            <a:lvl4pPr indent="0" lvl="3"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4pPr>
            <a:lvl5pPr indent="0" lvl="4"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5pPr>
            <a:lvl6pPr indent="0" lvl="5"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6pPr>
            <a:lvl7pPr indent="0" lvl="6"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7pPr>
            <a:lvl8pPr indent="0" lvl="7"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8pPr>
            <a:lvl9pPr indent="0" lvl="8" rtl="0">
              <a:spcBef>
                <a:spcPts val="0"/>
              </a:spcBef>
              <a:spcAft>
                <a:spcPts val="0"/>
              </a:spcAft>
              <a:buClr>
                <a:srgbClr val="B7B7B7"/>
              </a:buClr>
              <a:buSzPts val="2600"/>
              <a:buFont typeface="Helvetica Neue"/>
              <a:buNone/>
              <a:defRPr sz="2600">
                <a:solidFill>
                  <a:srgbClr val="B7B7B7"/>
                </a:solidFill>
                <a:latin typeface="Helvetica Neue"/>
                <a:ea typeface="Helvetica Neue"/>
                <a:cs typeface="Helvetica Neue"/>
                <a:sym typeface="Helvetica Neue"/>
              </a:defRPr>
            </a:lvl9pPr>
          </a:lstStyle>
          <a:p/>
        </p:txBody>
      </p:sp>
      <p:sp>
        <p:nvSpPr>
          <p:cNvPr id="424" name="Google Shape;424;p87"/>
          <p:cNvSpPr txBox="1"/>
          <p:nvPr>
            <p:ph idx="1" type="body"/>
          </p:nvPr>
        </p:nvSpPr>
        <p:spPr>
          <a:xfrm>
            <a:off x="838575" y="879956"/>
            <a:ext cx="7989300" cy="4016100"/>
          </a:xfrm>
          <a:prstGeom prst="rect">
            <a:avLst/>
          </a:prstGeom>
          <a:noFill/>
          <a:ln>
            <a:noFill/>
          </a:ln>
        </p:spPr>
        <p:txBody>
          <a:bodyPr anchorCtr="0" anchor="t" bIns="68575" lIns="68575" spcFirstLastPara="1" rIns="68575" wrap="square" tIns="68575"/>
          <a:lstStyle>
            <a:lvl1pPr indent="-342900" lvl="0" marL="457200" marR="0" rtl="0" algn="l">
              <a:lnSpc>
                <a:spcPct val="100000"/>
              </a:lnSpc>
              <a:spcBef>
                <a:spcPts val="0"/>
              </a:spcBef>
              <a:spcAft>
                <a:spcPts val="0"/>
              </a:spcAft>
              <a:buClr>
                <a:schemeClr val="accent1"/>
              </a:buClr>
              <a:buSzPts val="1800"/>
              <a:buFont typeface="Arial"/>
              <a:buChar char="•"/>
              <a:defRPr b="0" i="0" sz="1800" u="none" cap="none" strike="noStrike">
                <a:solidFill>
                  <a:srgbClr val="FFFFFF"/>
                </a:solidFill>
                <a:latin typeface="Helvetica Neue"/>
                <a:ea typeface="Helvetica Neue"/>
                <a:cs typeface="Helvetica Neue"/>
                <a:sym typeface="Helvetica Neue"/>
              </a:defRPr>
            </a:lvl1pPr>
            <a:lvl2pPr indent="-342900" lvl="1" marL="9144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42900" lvl="2" marL="13716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42900" lvl="3" marL="18288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42900" lvl="4" marL="22860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42900" lvl="5" marL="27432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42900" lvl="6" marL="32004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42900" lvl="7" marL="36576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42900" lvl="8" marL="4114800" marR="0" rtl="0" algn="l">
              <a:lnSpc>
                <a:spcPct val="150000"/>
              </a:lnSpc>
              <a:spcBef>
                <a:spcPts val="0"/>
              </a:spcBef>
              <a:spcAft>
                <a:spcPts val="0"/>
              </a:spcAft>
              <a:buClr>
                <a:srgbClr val="FFFFFF"/>
              </a:buClr>
              <a:buSzPts val="18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7" name="Shape 427"/>
        <p:cNvGrpSpPr/>
        <p:nvPr/>
      </p:nvGrpSpPr>
      <p:grpSpPr>
        <a:xfrm>
          <a:off x="0" y="0"/>
          <a:ext cx="0" cy="0"/>
          <a:chOff x="0" y="0"/>
          <a:chExt cx="0" cy="0"/>
        </a:xfrm>
      </p:grpSpPr>
      <p:sp>
        <p:nvSpPr>
          <p:cNvPr id="428" name="Google Shape;428;p89"/>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Blank">
  <p:cSld name="CUSTOM_6">
    <p:spTree>
      <p:nvGrpSpPr>
        <p:cNvPr id="429" name="Shape 429"/>
        <p:cNvGrpSpPr/>
        <p:nvPr/>
      </p:nvGrpSpPr>
      <p:grpSpPr>
        <a:xfrm>
          <a:off x="0" y="0"/>
          <a:ext cx="0" cy="0"/>
          <a:chOff x="0" y="0"/>
          <a:chExt cx="0" cy="0"/>
        </a:xfrm>
      </p:grpSpPr>
      <p:sp>
        <p:nvSpPr>
          <p:cNvPr id="430" name="Google Shape;430;p90"/>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1" name="Google Shape;431;p90"/>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 Title">
  <p:cSld name="BLANK_1">
    <p:spTree>
      <p:nvGrpSpPr>
        <p:cNvPr id="432" name="Shape 432"/>
        <p:cNvGrpSpPr/>
        <p:nvPr/>
      </p:nvGrpSpPr>
      <p:grpSpPr>
        <a:xfrm>
          <a:off x="0" y="0"/>
          <a:ext cx="0" cy="0"/>
          <a:chOff x="0" y="0"/>
          <a:chExt cx="0" cy="0"/>
        </a:xfrm>
      </p:grpSpPr>
      <p:sp>
        <p:nvSpPr>
          <p:cNvPr id="433" name="Google Shape;433;p91"/>
          <p:cNvSpPr/>
          <p:nvPr/>
        </p:nvSpPr>
        <p:spPr>
          <a:xfrm flipH="1">
            <a:off x="75" y="-5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4" name="Google Shape;434;p91"/>
          <p:cNvSpPr/>
          <p:nvPr/>
        </p:nvSpPr>
        <p:spPr>
          <a:xfrm>
            <a:off x="4566675" y="125"/>
            <a:ext cx="4566600" cy="514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5" name="Google Shape;435;p91"/>
          <p:cNvSpPr txBox="1"/>
          <p:nvPr>
            <p:ph type="title"/>
          </p:nvPr>
        </p:nvSpPr>
        <p:spPr>
          <a:xfrm>
            <a:off x="310650" y="2993525"/>
            <a:ext cx="39456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6" name="Google Shape;436;p91"/>
          <p:cNvPicPr preferRelativeResize="0"/>
          <p:nvPr/>
        </p:nvPicPr>
        <p:blipFill>
          <a:blip r:embed="rId2">
            <a:alphaModFix/>
          </a:blip>
          <a:stretch>
            <a:fillRect/>
          </a:stretch>
        </p:blipFill>
        <p:spPr>
          <a:xfrm>
            <a:off x="774787" y="1844212"/>
            <a:ext cx="3017324" cy="1149324"/>
          </a:xfrm>
          <a:prstGeom prst="rect">
            <a:avLst/>
          </a:prstGeom>
          <a:noFill/>
          <a:ln>
            <a:noFill/>
          </a:ln>
        </p:spPr>
      </p:pic>
    </p:spTree>
  </p:cSld>
  <p:clrMapOvr>
    <a:masterClrMapping/>
  </p:clrMapOvr>
  <p:transition spd="med">
    <p:fade thruBlk="1"/>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p:cSld name="BLANK_1_1">
    <p:spTree>
      <p:nvGrpSpPr>
        <p:cNvPr id="437" name="Shape 437"/>
        <p:cNvGrpSpPr/>
        <p:nvPr/>
      </p:nvGrpSpPr>
      <p:grpSpPr>
        <a:xfrm>
          <a:off x="0" y="0"/>
          <a:ext cx="0" cy="0"/>
          <a:chOff x="0" y="0"/>
          <a:chExt cx="0" cy="0"/>
        </a:xfrm>
      </p:grpSpPr>
      <p:sp>
        <p:nvSpPr>
          <p:cNvPr id="438" name="Google Shape;438;p92"/>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92"/>
          <p:cNvSpPr txBox="1"/>
          <p:nvPr>
            <p:ph type="title"/>
          </p:nvPr>
        </p:nvSpPr>
        <p:spPr>
          <a:xfrm>
            <a:off x="4018925" y="2116613"/>
            <a:ext cx="4476000" cy="610800"/>
          </a:xfrm>
          <a:prstGeom prst="rect">
            <a:avLst/>
          </a:prstGeom>
          <a:noFill/>
          <a:ln>
            <a:noFill/>
          </a:ln>
        </p:spPr>
        <p:txBody>
          <a:bodyPr anchorCtr="0" anchor="ctr" bIns="91425" lIns="91425" spcFirstLastPara="1" rIns="91425" wrap="square" tIns="91425"/>
          <a:lstStyle>
            <a:lvl1pPr lvl="0" rtl="0">
              <a:lnSpc>
                <a:spcPct val="100000"/>
              </a:lnSpc>
              <a:spcBef>
                <a:spcPts val="0"/>
              </a:spcBef>
              <a:spcAft>
                <a:spcPts val="0"/>
              </a:spcAft>
              <a:buNone/>
              <a:defRPr sz="2400">
                <a:solidFill>
                  <a:schemeClr val="accent1"/>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0" name="Google Shape;440;p92"/>
          <p:cNvCxnSpPr/>
          <p:nvPr/>
        </p:nvCxnSpPr>
        <p:spPr>
          <a:xfrm>
            <a:off x="3816300" y="2059500"/>
            <a:ext cx="0" cy="719700"/>
          </a:xfrm>
          <a:prstGeom prst="straightConnector1">
            <a:avLst/>
          </a:prstGeom>
          <a:noFill/>
          <a:ln cap="flat" cmpd="sng" w="9525">
            <a:solidFill>
              <a:srgbClr val="8E7CC3"/>
            </a:solidFill>
            <a:prstDash val="solid"/>
            <a:miter lim="800000"/>
            <a:headEnd len="sm" w="sm" type="none"/>
            <a:tailEnd len="sm" w="sm" type="none"/>
          </a:ln>
        </p:spPr>
      </p:cxnSp>
      <p:sp>
        <p:nvSpPr>
          <p:cNvPr id="441" name="Google Shape;441;p92"/>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2" name="Google Shape;442;p92"/>
          <p:cNvPicPr preferRelativeResize="0"/>
          <p:nvPr/>
        </p:nvPicPr>
        <p:blipFill>
          <a:blip r:embed="rId2">
            <a:alphaModFix/>
          </a:blip>
          <a:stretch>
            <a:fillRect/>
          </a:stretch>
        </p:blipFill>
        <p:spPr>
          <a:xfrm>
            <a:off x="649086" y="1844700"/>
            <a:ext cx="3017324" cy="1149324"/>
          </a:xfrm>
          <a:prstGeom prst="rect">
            <a:avLst/>
          </a:prstGeom>
          <a:noFill/>
          <a:ln>
            <a:noFill/>
          </a:ln>
        </p:spPr>
      </p:pic>
    </p:spTree>
  </p:cSld>
  <p:clrMapOvr>
    <a:masterClrMapping/>
  </p:clrMapOvr>
  <p:transition spd="med">
    <p:fade thruBlk="1"/>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Alternate">
  <p:cSld name="BLANK_1_1_1">
    <p:spTree>
      <p:nvGrpSpPr>
        <p:cNvPr id="443" name="Shape 443"/>
        <p:cNvGrpSpPr/>
        <p:nvPr/>
      </p:nvGrpSpPr>
      <p:grpSpPr>
        <a:xfrm>
          <a:off x="0" y="0"/>
          <a:ext cx="0" cy="0"/>
          <a:chOff x="0" y="0"/>
          <a:chExt cx="0" cy="0"/>
        </a:xfrm>
      </p:grpSpPr>
      <p:sp>
        <p:nvSpPr>
          <p:cNvPr id="444" name="Google Shape;444;p93"/>
          <p:cNvSpPr/>
          <p:nvPr/>
        </p:nvSpPr>
        <p:spPr>
          <a:xfrm flipH="1">
            <a:off x="50" y="-5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5" name="Google Shape;445;p93"/>
          <p:cNvSpPr txBox="1"/>
          <p:nvPr>
            <p:ph type="title"/>
          </p:nvPr>
        </p:nvSpPr>
        <p:spPr>
          <a:xfrm>
            <a:off x="1550100" y="2999192"/>
            <a:ext cx="6043800" cy="6108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None/>
              <a:defRPr sz="2400">
                <a:solidFill>
                  <a:schemeClr val="accent1"/>
                </a:solidFill>
                <a:latin typeface="Lato"/>
                <a:ea typeface="Lato"/>
                <a:cs typeface="Lato"/>
                <a:sym typeface="La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46" name="Google Shape;446;p93"/>
          <p:cNvSpPr/>
          <p:nvPr/>
        </p:nvSpPr>
        <p:spPr>
          <a:xfrm>
            <a:off x="0" y="4780493"/>
            <a:ext cx="9144000" cy="363000"/>
          </a:xfrm>
          <a:prstGeom prst="rect">
            <a:avLst/>
          </a:prstGeom>
          <a:solidFill>
            <a:srgbClr val="FBFBF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447" name="Google Shape;447;p93"/>
          <p:cNvPicPr preferRelativeResize="0"/>
          <p:nvPr/>
        </p:nvPicPr>
        <p:blipFill>
          <a:blip r:embed="rId2">
            <a:alphaModFix/>
          </a:blip>
          <a:stretch>
            <a:fillRect/>
          </a:stretch>
        </p:blipFill>
        <p:spPr>
          <a:xfrm>
            <a:off x="3497540" y="838479"/>
            <a:ext cx="2149026" cy="1914125"/>
          </a:xfrm>
          <a:prstGeom prst="rect">
            <a:avLst/>
          </a:prstGeom>
          <a:noFill/>
          <a:ln>
            <a:noFill/>
          </a:ln>
        </p:spPr>
      </p:pic>
      <p:cxnSp>
        <p:nvCxnSpPr>
          <p:cNvPr id="448" name="Google Shape;448;p93"/>
          <p:cNvCxnSpPr/>
          <p:nvPr/>
        </p:nvCxnSpPr>
        <p:spPr>
          <a:xfrm rot="10800000">
            <a:off x="4461900" y="2877300"/>
            <a:ext cx="220200" cy="0"/>
          </a:xfrm>
          <a:prstGeom prst="straightConnector1">
            <a:avLst/>
          </a:prstGeom>
          <a:noFill/>
          <a:ln cap="flat" cmpd="sng" w="9525">
            <a:solidFill>
              <a:srgbClr val="8E7CC3"/>
            </a:solidFill>
            <a:prstDash val="solid"/>
            <a:miter lim="800000"/>
            <a:headEnd len="sm" w="sm" type="none"/>
            <a:tailEnd len="sm" w="sm" type="none"/>
          </a:ln>
        </p:spPr>
      </p:cxnSp>
    </p:spTree>
  </p:cSld>
  <p:clrMapOvr>
    <a:masterClrMapping/>
  </p:clrMapOvr>
  <p:transition spd="med">
    <p:fade thruBlk="1"/>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Content / Image">
  <p:cSld name="BLANK_1_1_1_1">
    <p:spTree>
      <p:nvGrpSpPr>
        <p:cNvPr id="449" name="Shape 449"/>
        <p:cNvGrpSpPr/>
        <p:nvPr/>
      </p:nvGrpSpPr>
      <p:grpSpPr>
        <a:xfrm>
          <a:off x="0" y="0"/>
          <a:ext cx="0" cy="0"/>
          <a:chOff x="0" y="0"/>
          <a:chExt cx="0" cy="0"/>
        </a:xfrm>
      </p:grpSpPr>
      <p:sp>
        <p:nvSpPr>
          <p:cNvPr id="450" name="Google Shape;450;p94"/>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51" name="Google Shape;451;p94"/>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452" name="Google Shape;452;p94"/>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53" name="Google Shape;453;p94"/>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94"/>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94"/>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456" name="Google Shape;456;p94"/>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 Content / Image Alternate">
  <p:cSld name="BLANK_1_1_1_1_4">
    <p:spTree>
      <p:nvGrpSpPr>
        <p:cNvPr id="457" name="Shape 457"/>
        <p:cNvGrpSpPr/>
        <p:nvPr/>
      </p:nvGrpSpPr>
      <p:grpSpPr>
        <a:xfrm>
          <a:off x="0" y="0"/>
          <a:ext cx="0" cy="0"/>
          <a:chOff x="0" y="0"/>
          <a:chExt cx="0" cy="0"/>
        </a:xfrm>
      </p:grpSpPr>
      <p:sp>
        <p:nvSpPr>
          <p:cNvPr id="458" name="Google Shape;458;p95"/>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59" name="Google Shape;459;p95"/>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460" name="Google Shape;460;p95"/>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61" name="Google Shape;461;p95"/>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95"/>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95"/>
          <p:cNvSpPr txBox="1"/>
          <p:nvPr>
            <p:ph idx="2" type="body"/>
          </p:nvPr>
        </p:nvSpPr>
        <p:spPr>
          <a:xfrm>
            <a:off x="502275" y="3083200"/>
            <a:ext cx="3592200" cy="16767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464" name="Google Shape;464;p95"/>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p:cSld name="BLANK_1_1_1_1_3">
    <p:spTree>
      <p:nvGrpSpPr>
        <p:cNvPr id="465" name="Shape 465"/>
        <p:cNvGrpSpPr/>
        <p:nvPr/>
      </p:nvGrpSpPr>
      <p:grpSpPr>
        <a:xfrm>
          <a:off x="0" y="0"/>
          <a:ext cx="0" cy="0"/>
          <a:chOff x="0" y="0"/>
          <a:chExt cx="0" cy="0"/>
        </a:xfrm>
      </p:grpSpPr>
      <p:sp>
        <p:nvSpPr>
          <p:cNvPr id="466" name="Google Shape;466;p96"/>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467" name="Google Shape;467;p96"/>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68" name="Google Shape;468;p96"/>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96"/>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470" name="Google Shape;470;p96"/>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Content / Image Alternate">
  <p:cSld name="BLANK_1_1_1_1_3_1">
    <p:spTree>
      <p:nvGrpSpPr>
        <p:cNvPr id="471" name="Shape 471"/>
        <p:cNvGrpSpPr/>
        <p:nvPr/>
      </p:nvGrpSpPr>
      <p:grpSpPr>
        <a:xfrm>
          <a:off x="0" y="0"/>
          <a:ext cx="0" cy="0"/>
          <a:chOff x="0" y="0"/>
          <a:chExt cx="0" cy="0"/>
        </a:xfrm>
      </p:grpSpPr>
      <p:sp>
        <p:nvSpPr>
          <p:cNvPr id="472" name="Google Shape;472;p97"/>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473" name="Google Shape;473;p97"/>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74" name="Google Shape;474;p97"/>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97"/>
          <p:cNvSpPr txBox="1"/>
          <p:nvPr>
            <p:ph idx="2" type="body"/>
          </p:nvPr>
        </p:nvSpPr>
        <p:spPr>
          <a:xfrm>
            <a:off x="502275" y="1814955"/>
            <a:ext cx="3592200" cy="28668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476" name="Google Shape;476;p97"/>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 Blank">
  <p:cSld name="BLANK_1_1_1_1_3_1_1">
    <p:spTree>
      <p:nvGrpSpPr>
        <p:cNvPr id="477" name="Shape 477"/>
        <p:cNvGrpSpPr/>
        <p:nvPr/>
      </p:nvGrpSpPr>
      <p:grpSpPr>
        <a:xfrm>
          <a:off x="0" y="0"/>
          <a:ext cx="0" cy="0"/>
          <a:chOff x="0" y="0"/>
          <a:chExt cx="0" cy="0"/>
        </a:xfrm>
      </p:grpSpPr>
      <p:sp>
        <p:nvSpPr>
          <p:cNvPr id="478" name="Google Shape;478;p98"/>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479" name="Google Shape;479;p98"/>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80" name="Google Shape;480;p98"/>
          <p:cNvSpPr txBox="1"/>
          <p:nvPr>
            <p:ph idx="1" type="subTitle"/>
          </p:nvPr>
        </p:nvSpPr>
        <p:spPr>
          <a:xfrm>
            <a:off x="502075" y="1184017"/>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98"/>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p:cSld name="BLANK_1_1_1_1_3_1_1_1">
    <p:spTree>
      <p:nvGrpSpPr>
        <p:cNvPr id="482" name="Shape 482"/>
        <p:cNvGrpSpPr/>
        <p:nvPr/>
      </p:nvGrpSpPr>
      <p:grpSpPr>
        <a:xfrm>
          <a:off x="0" y="0"/>
          <a:ext cx="0" cy="0"/>
          <a:chOff x="0" y="0"/>
          <a:chExt cx="0" cy="0"/>
        </a:xfrm>
      </p:grpSpPr>
      <p:sp>
        <p:nvSpPr>
          <p:cNvPr id="483" name="Google Shape;483;p99"/>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4" name="Google Shape;484;p99"/>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99"/>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p:cSld name="BLANK_1_1_1_1_2">
    <p:spTree>
      <p:nvGrpSpPr>
        <p:cNvPr id="486" name="Shape 486"/>
        <p:cNvGrpSpPr/>
        <p:nvPr/>
      </p:nvGrpSpPr>
      <p:grpSpPr>
        <a:xfrm>
          <a:off x="0" y="0"/>
          <a:ext cx="0" cy="0"/>
          <a:chOff x="0" y="0"/>
          <a:chExt cx="0" cy="0"/>
        </a:xfrm>
      </p:grpSpPr>
      <p:sp>
        <p:nvSpPr>
          <p:cNvPr id="487" name="Google Shape;487;p100"/>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88" name="Google Shape;488;p100"/>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489" name="Google Shape;489;p100"/>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490" name="Google Shape;490;p100"/>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100"/>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100"/>
          <p:cNvSpPr txBox="1"/>
          <p:nvPr>
            <p:ph idx="2"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cxnSp>
        <p:nvCxnSpPr>
          <p:cNvPr id="493" name="Google Shape;493;p100"/>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494" name="Google Shape;494;p100"/>
          <p:cNvSpPr txBox="1"/>
          <p:nvPr>
            <p:ph idx="3"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100"/>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496" name="Google Shape;496;p100"/>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ntent Blocks / Image Alternate">
  <p:cSld name="BLANK_1_1_1_1_2_1">
    <p:spTree>
      <p:nvGrpSpPr>
        <p:cNvPr id="497" name="Shape 497"/>
        <p:cNvGrpSpPr/>
        <p:nvPr/>
      </p:nvGrpSpPr>
      <p:grpSpPr>
        <a:xfrm>
          <a:off x="0" y="0"/>
          <a:ext cx="0" cy="0"/>
          <a:chOff x="0" y="0"/>
          <a:chExt cx="0" cy="0"/>
        </a:xfrm>
      </p:grpSpPr>
      <p:sp>
        <p:nvSpPr>
          <p:cNvPr id="498" name="Google Shape;498;p101"/>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499" name="Google Shape;499;p101"/>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500" name="Google Shape;500;p101"/>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501" name="Google Shape;501;p101"/>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101"/>
          <p:cNvSpPr txBox="1"/>
          <p:nvPr>
            <p:ph idx="1" type="subTitle"/>
          </p:nvPr>
        </p:nvSpPr>
        <p:spPr>
          <a:xfrm>
            <a:off x="502075" y="2452275"/>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101"/>
          <p:cNvCxnSpPr/>
          <p:nvPr/>
        </p:nvCxnSpPr>
        <p:spPr>
          <a:xfrm>
            <a:off x="616954" y="3714113"/>
            <a:ext cx="389700" cy="0"/>
          </a:xfrm>
          <a:prstGeom prst="straightConnector1">
            <a:avLst/>
          </a:prstGeom>
          <a:noFill/>
          <a:ln cap="flat" cmpd="sng" w="9525">
            <a:solidFill>
              <a:schemeClr val="accent2"/>
            </a:solidFill>
            <a:prstDash val="solid"/>
            <a:miter lim="800000"/>
            <a:headEnd len="sm" w="sm" type="none"/>
            <a:tailEnd len="sm" w="sm" type="none"/>
          </a:ln>
        </p:spPr>
      </p:cxnSp>
      <p:sp>
        <p:nvSpPr>
          <p:cNvPr id="504" name="Google Shape;504;p101"/>
          <p:cNvSpPr txBox="1"/>
          <p:nvPr>
            <p:ph idx="2" type="subTitle"/>
          </p:nvPr>
        </p:nvSpPr>
        <p:spPr>
          <a:xfrm>
            <a:off x="502075" y="3842850"/>
            <a:ext cx="3592200" cy="502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101"/>
          <p:cNvSpPr txBox="1"/>
          <p:nvPr>
            <p:ph idx="3" type="body"/>
          </p:nvPr>
        </p:nvSpPr>
        <p:spPr>
          <a:xfrm>
            <a:off x="502275" y="3083200"/>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506" name="Google Shape;506;p101"/>
          <p:cNvSpPr txBox="1"/>
          <p:nvPr>
            <p:ph idx="4" type="body"/>
          </p:nvPr>
        </p:nvSpPr>
        <p:spPr>
          <a:xfrm>
            <a:off x="502275" y="4473775"/>
            <a:ext cx="3592200" cy="502200"/>
          </a:xfrm>
          <a:prstGeom prst="rect">
            <a:avLst/>
          </a:prstGeom>
          <a:noFill/>
          <a:ln>
            <a:noFill/>
          </a:ln>
        </p:spPr>
        <p:txBody>
          <a:bodyPr anchorCtr="0" anchor="t" bIns="91425" lIns="91425" spcFirstLastPara="1" rIns="91425" wrap="square" tIns="91425"/>
          <a:lstStyle>
            <a:lvl1pPr indent="-304800" lvl="0" marL="4572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1pPr>
            <a:lvl2pPr indent="-292100" lvl="1" marL="9144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2pPr>
            <a:lvl3pPr indent="-285750" lvl="2" marL="1371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507" name="Google Shape;507;p101"/>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transition spd="med">
    <p:fade thruBlk="1"/>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p:cSld name="CUSTOM_5">
    <p:spTree>
      <p:nvGrpSpPr>
        <p:cNvPr id="508" name="Shape 508"/>
        <p:cNvGrpSpPr/>
        <p:nvPr/>
      </p:nvGrpSpPr>
      <p:grpSpPr>
        <a:xfrm>
          <a:off x="0" y="0"/>
          <a:ext cx="0" cy="0"/>
          <a:chOff x="0" y="0"/>
          <a:chExt cx="0" cy="0"/>
        </a:xfrm>
      </p:grpSpPr>
      <p:sp>
        <p:nvSpPr>
          <p:cNvPr id="509" name="Google Shape;509;p102"/>
          <p:cNvSpPr/>
          <p:nvPr/>
        </p:nvSpPr>
        <p:spPr>
          <a:xfrm flipH="1">
            <a:off x="83" y="0"/>
            <a:ext cx="45666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0" name="Google Shape;510;p102"/>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511" name="Google Shape;511;p102"/>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512" name="Google Shape;512;p102"/>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102"/>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514" name="Google Shape;514;p102"/>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ody Content / Image Alternate">
  <p:cSld name="CUSTOM_5_1">
    <p:spTree>
      <p:nvGrpSpPr>
        <p:cNvPr id="515" name="Shape 515"/>
        <p:cNvGrpSpPr/>
        <p:nvPr/>
      </p:nvGrpSpPr>
      <p:grpSpPr>
        <a:xfrm>
          <a:off x="0" y="0"/>
          <a:ext cx="0" cy="0"/>
          <a:chOff x="0" y="0"/>
          <a:chExt cx="0" cy="0"/>
        </a:xfrm>
      </p:grpSpPr>
      <p:sp>
        <p:nvSpPr>
          <p:cNvPr id="516" name="Google Shape;516;p103"/>
          <p:cNvSpPr/>
          <p:nvPr/>
        </p:nvSpPr>
        <p:spPr>
          <a:xfrm flipH="1">
            <a:off x="67" y="0"/>
            <a:ext cx="9144000" cy="5143500"/>
          </a:xfrm>
          <a:prstGeom prst="rect">
            <a:avLst/>
          </a:prstGeom>
          <a:gradFill>
            <a:gsLst>
              <a:gs pos="0">
                <a:srgbClr val="1E173D"/>
              </a:gs>
              <a:gs pos="96000">
                <a:srgbClr val="664BB2"/>
              </a:gs>
              <a:gs pos="100000">
                <a:srgbClr val="664BB2"/>
              </a:gs>
            </a:gsLst>
            <a:lin ang="5400012"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17" name="Google Shape;517;p103"/>
          <p:cNvCxnSpPr/>
          <p:nvPr/>
        </p:nvCxnSpPr>
        <p:spPr>
          <a:xfrm>
            <a:off x="616954" y="2323538"/>
            <a:ext cx="389700" cy="0"/>
          </a:xfrm>
          <a:prstGeom prst="straightConnector1">
            <a:avLst/>
          </a:prstGeom>
          <a:noFill/>
          <a:ln cap="flat" cmpd="sng" w="9525">
            <a:solidFill>
              <a:schemeClr val="accent2"/>
            </a:solidFill>
            <a:prstDash val="solid"/>
            <a:miter lim="800000"/>
            <a:headEnd len="sm" w="sm" type="none"/>
            <a:tailEnd len="sm" w="sm" type="none"/>
          </a:ln>
        </p:spPr>
      </p:cxnSp>
      <p:pic>
        <p:nvPicPr>
          <p:cNvPr descr="Asset 15@150x.png" id="518" name="Google Shape;518;p103"/>
          <p:cNvPicPr preferRelativeResize="0"/>
          <p:nvPr/>
        </p:nvPicPr>
        <p:blipFill>
          <a:blip r:embed="rId2">
            <a:alphaModFix/>
          </a:blip>
          <a:stretch>
            <a:fillRect/>
          </a:stretch>
        </p:blipFill>
        <p:spPr>
          <a:xfrm>
            <a:off x="612445" y="607998"/>
            <a:ext cx="398720" cy="367236"/>
          </a:xfrm>
          <a:prstGeom prst="rect">
            <a:avLst/>
          </a:prstGeom>
          <a:noFill/>
          <a:ln>
            <a:noFill/>
          </a:ln>
        </p:spPr>
      </p:pic>
      <p:sp>
        <p:nvSpPr>
          <p:cNvPr id="519" name="Google Shape;519;p103"/>
          <p:cNvSpPr txBox="1"/>
          <p:nvPr>
            <p:ph type="title"/>
          </p:nvPr>
        </p:nvSpPr>
        <p:spPr>
          <a:xfrm>
            <a:off x="502224" y="1161625"/>
            <a:ext cx="3592200" cy="1033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2600">
                <a:solidFill>
                  <a:srgbClr val="FCA12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103"/>
          <p:cNvSpPr txBox="1"/>
          <p:nvPr>
            <p:ph idx="1" type="body"/>
          </p:nvPr>
        </p:nvSpPr>
        <p:spPr>
          <a:xfrm>
            <a:off x="502225" y="2452275"/>
            <a:ext cx="3592200" cy="21888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0"/>
              </a:spcBef>
              <a:spcAft>
                <a:spcPts val="0"/>
              </a:spcAft>
              <a:buClr>
                <a:srgbClr val="FFFFFF"/>
              </a:buClr>
              <a:buSzPts val="1400"/>
              <a:buFont typeface="Source Sans Pro"/>
              <a:buChar char="●"/>
              <a:defRPr>
                <a:solidFill>
                  <a:srgbClr val="FFFFFF"/>
                </a:solidFill>
                <a:latin typeface="Source Sans Pro"/>
                <a:ea typeface="Source Sans Pro"/>
                <a:cs typeface="Source Sans Pro"/>
                <a:sym typeface="Source Sans Pro"/>
              </a:defRPr>
            </a:lvl1pPr>
            <a:lvl2pPr indent="-304800" lvl="1" marL="914400" rtl="0">
              <a:lnSpc>
                <a:spcPct val="115000"/>
              </a:lnSpc>
              <a:spcBef>
                <a:spcPts val="0"/>
              </a:spcBef>
              <a:spcAft>
                <a:spcPts val="0"/>
              </a:spcAft>
              <a:buClr>
                <a:srgbClr val="FFFFFF"/>
              </a:buClr>
              <a:buSzPts val="1200"/>
              <a:buFont typeface="Source Sans Pro"/>
              <a:buChar char="○"/>
              <a:defRPr sz="1200">
                <a:solidFill>
                  <a:srgbClr val="FFFFFF"/>
                </a:solidFill>
                <a:latin typeface="Source Sans Pro"/>
                <a:ea typeface="Source Sans Pro"/>
                <a:cs typeface="Source Sans Pro"/>
                <a:sym typeface="Source Sans Pro"/>
              </a:defRPr>
            </a:lvl2pPr>
            <a:lvl3pPr indent="-292100" lvl="2" marL="1371600" rtl="0">
              <a:lnSpc>
                <a:spcPct val="115000"/>
              </a:lnSpc>
              <a:spcBef>
                <a:spcPts val="0"/>
              </a:spcBef>
              <a:spcAft>
                <a:spcPts val="0"/>
              </a:spcAft>
              <a:buClr>
                <a:srgbClr val="FFFFFF"/>
              </a:buClr>
              <a:buSzPts val="1000"/>
              <a:buFont typeface="Source Sans Pro"/>
              <a:buChar char="■"/>
              <a:defRPr sz="1000">
                <a:solidFill>
                  <a:srgbClr val="FFFFFF"/>
                </a:solidFill>
                <a:latin typeface="Source Sans Pro"/>
                <a:ea typeface="Source Sans Pro"/>
                <a:cs typeface="Source Sans Pro"/>
                <a:sym typeface="Source Sans Pro"/>
              </a:defRPr>
            </a:lvl3pPr>
            <a:lvl4pPr indent="-285750" lvl="3" marL="1828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FFFFFF"/>
              </a:buClr>
              <a:buSzPts val="900"/>
              <a:buFont typeface="Source Sans Pro"/>
              <a:buChar char="■"/>
              <a:defRPr sz="900">
                <a:solidFill>
                  <a:srgbClr val="FFFFFF"/>
                </a:solidFill>
                <a:latin typeface="Source Sans Pro"/>
                <a:ea typeface="Source Sans Pro"/>
                <a:cs typeface="Source Sans Pro"/>
                <a:sym typeface="Source Sans Pro"/>
              </a:defRPr>
            </a:lvl9pPr>
          </a:lstStyle>
          <a:p/>
        </p:txBody>
      </p:sp>
      <p:sp>
        <p:nvSpPr>
          <p:cNvPr id="521" name="Google Shape;521;p103"/>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Title + Content">
  <p:cSld name="CUSTOM">
    <p:spTree>
      <p:nvGrpSpPr>
        <p:cNvPr id="522" name="Shape 522"/>
        <p:cNvGrpSpPr/>
        <p:nvPr/>
      </p:nvGrpSpPr>
      <p:grpSpPr>
        <a:xfrm>
          <a:off x="0" y="0"/>
          <a:ext cx="0" cy="0"/>
          <a:chOff x="0" y="0"/>
          <a:chExt cx="0" cy="0"/>
        </a:xfrm>
      </p:grpSpPr>
      <p:sp>
        <p:nvSpPr>
          <p:cNvPr id="523" name="Google Shape;523;p104"/>
          <p:cNvSpPr/>
          <p:nvPr/>
        </p:nvSpPr>
        <p:spPr>
          <a:xfrm>
            <a:off x="0" y="-4710"/>
            <a:ext cx="9144000" cy="645300"/>
          </a:xfrm>
          <a:prstGeom prst="rect">
            <a:avLst/>
          </a:prstGeom>
          <a:gradFill>
            <a:gsLst>
              <a:gs pos="0">
                <a:srgbClr val="1E173D"/>
              </a:gs>
              <a:gs pos="96000">
                <a:srgbClr val="664BB2"/>
              </a:gs>
              <a:gs pos="100000">
                <a:srgbClr val="664BB2"/>
              </a:gs>
            </a:gsLst>
            <a:lin ang="10800025"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sset 15@150x.png" id="524" name="Google Shape;524;p104"/>
          <p:cNvPicPr preferRelativeResize="0"/>
          <p:nvPr/>
        </p:nvPicPr>
        <p:blipFill>
          <a:blip r:embed="rId2">
            <a:alphaModFix/>
          </a:blip>
          <a:stretch>
            <a:fillRect/>
          </a:stretch>
        </p:blipFill>
        <p:spPr>
          <a:xfrm>
            <a:off x="8083491" y="478221"/>
            <a:ext cx="292071" cy="269000"/>
          </a:xfrm>
          <a:prstGeom prst="rect">
            <a:avLst/>
          </a:prstGeom>
          <a:noFill/>
          <a:ln>
            <a:noFill/>
          </a:ln>
        </p:spPr>
      </p:pic>
      <p:sp>
        <p:nvSpPr>
          <p:cNvPr id="525" name="Google Shape;525;p104"/>
          <p:cNvSpPr txBox="1"/>
          <p:nvPr>
            <p:ph type="title"/>
          </p:nvPr>
        </p:nvSpPr>
        <p:spPr>
          <a:xfrm>
            <a:off x="304800" y="168850"/>
            <a:ext cx="7607700" cy="298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800">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104"/>
          <p:cNvSpPr txBox="1"/>
          <p:nvPr>
            <p:ph idx="1" type="body"/>
          </p:nvPr>
        </p:nvSpPr>
        <p:spPr>
          <a:xfrm>
            <a:off x="304800" y="976575"/>
            <a:ext cx="8070600" cy="3846000"/>
          </a:xfrm>
          <a:prstGeom prst="rect">
            <a:avLst/>
          </a:prstGeom>
          <a:noFill/>
          <a:ln>
            <a:noFill/>
          </a:ln>
        </p:spPr>
        <p:txBody>
          <a:bodyPr anchorCtr="0" anchor="t" bIns="91425" lIns="91425" spcFirstLastPara="1" rIns="91425" wrap="square" tIns="91425"/>
          <a:lstStyle>
            <a:lvl1pPr indent="-330200" lvl="0" marL="457200" rtl="0">
              <a:lnSpc>
                <a:spcPct val="115000"/>
              </a:lnSpc>
              <a:spcBef>
                <a:spcPts val="0"/>
              </a:spcBef>
              <a:spcAft>
                <a:spcPts val="0"/>
              </a:spcAft>
              <a:buClr>
                <a:srgbClr val="30353E"/>
              </a:buClr>
              <a:buSzPts val="1600"/>
              <a:buFont typeface="Source Sans Pro"/>
              <a:buChar char="●"/>
              <a:defRPr sz="1600">
                <a:solidFill>
                  <a:srgbClr val="30353E"/>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rgbClr val="30353E"/>
              </a:buClr>
              <a:buSzPts val="1400"/>
              <a:buFont typeface="Source Sans Pro"/>
              <a:buChar char="○"/>
              <a:defRPr>
                <a:solidFill>
                  <a:srgbClr val="30353E"/>
                </a:solidFill>
                <a:latin typeface="Source Sans Pro"/>
                <a:ea typeface="Source Sans Pro"/>
                <a:cs typeface="Source Sans Pro"/>
                <a:sym typeface="Source Sans Pro"/>
              </a:defRPr>
            </a:lvl2pPr>
            <a:lvl3pPr indent="-304800" lvl="2" marL="1371600" rtl="0">
              <a:lnSpc>
                <a:spcPct val="115000"/>
              </a:lnSpc>
              <a:spcBef>
                <a:spcPts val="0"/>
              </a:spcBef>
              <a:spcAft>
                <a:spcPts val="0"/>
              </a:spcAft>
              <a:buClr>
                <a:srgbClr val="30353E"/>
              </a:buClr>
              <a:buSzPts val="1200"/>
              <a:buFont typeface="Source Sans Pro"/>
              <a:buChar char="■"/>
              <a:defRPr sz="1200">
                <a:solidFill>
                  <a:srgbClr val="30353E"/>
                </a:solidFill>
                <a:latin typeface="Source Sans Pro"/>
                <a:ea typeface="Source Sans Pro"/>
                <a:cs typeface="Source Sans Pro"/>
                <a:sym typeface="Source Sans Pro"/>
              </a:defRPr>
            </a:lvl3pPr>
            <a:lvl4pPr indent="-292100" lvl="3" marL="1828800" rtl="0">
              <a:lnSpc>
                <a:spcPct val="115000"/>
              </a:lnSpc>
              <a:spcBef>
                <a:spcPts val="0"/>
              </a:spcBef>
              <a:spcAft>
                <a:spcPts val="0"/>
              </a:spcAft>
              <a:buClr>
                <a:srgbClr val="30353E"/>
              </a:buClr>
              <a:buSzPts val="1000"/>
              <a:buFont typeface="Source Sans Pro"/>
              <a:buChar char="●"/>
              <a:defRPr sz="1000">
                <a:solidFill>
                  <a:srgbClr val="30353E"/>
                </a:solidFill>
                <a:latin typeface="Source Sans Pro"/>
                <a:ea typeface="Source Sans Pro"/>
                <a:cs typeface="Source Sans Pro"/>
                <a:sym typeface="Source Sans Pro"/>
              </a:defRPr>
            </a:lvl4pPr>
            <a:lvl5pPr indent="-285750" lvl="4" marL="22860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5pPr>
            <a:lvl6pPr indent="-285750" lvl="5" marL="27432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6pPr>
            <a:lvl7pPr indent="-285750" lvl="6" marL="32004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7pPr>
            <a:lvl8pPr indent="-285750" lvl="7" marL="36576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8pPr>
            <a:lvl9pPr indent="-285750" lvl="8" marL="4114800" rtl="0">
              <a:lnSpc>
                <a:spcPct val="115000"/>
              </a:lnSpc>
              <a:spcBef>
                <a:spcPts val="0"/>
              </a:spcBef>
              <a:spcAft>
                <a:spcPts val="0"/>
              </a:spcAft>
              <a:buClr>
                <a:srgbClr val="30353E"/>
              </a:buClr>
              <a:buSzPts val="900"/>
              <a:buFont typeface="Source Sans Pro"/>
              <a:buChar char="■"/>
              <a:defRPr sz="900">
                <a:solidFill>
                  <a:srgbClr val="30353E"/>
                </a:solidFill>
                <a:latin typeface="Source Sans Pro"/>
                <a:ea typeface="Source Sans Pro"/>
                <a:cs typeface="Source Sans Pro"/>
                <a:sym typeface="Source Sans Pro"/>
              </a:defRPr>
            </a:lvl9pPr>
          </a:lstStyle>
          <a:p/>
        </p:txBody>
      </p:sp>
      <p:sp>
        <p:nvSpPr>
          <p:cNvPr id="527" name="Google Shape;527;p104"/>
          <p:cNvSpPr txBox="1"/>
          <p:nvPr/>
        </p:nvSpPr>
        <p:spPr>
          <a:xfrm>
            <a:off x="152425" y="4875475"/>
            <a:ext cx="1064700" cy="191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 sz="1200">
                <a:solidFill>
                  <a:srgbClr val="A5A5A5"/>
                </a:solidFill>
                <a:latin typeface="Lato"/>
                <a:ea typeface="Lato"/>
                <a:cs typeface="Lato"/>
                <a:sym typeface="Lato"/>
              </a:rPr>
              <a:t>#GitLabLive</a:t>
            </a:r>
            <a:endParaRPr i="0" sz="1200" u="none" cap="none" strike="noStrike">
              <a:solidFill>
                <a:srgbClr val="A5A5A5"/>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7.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theme" Target="../theme/theme1.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5" Type="http://schemas.openxmlformats.org/officeDocument/2006/relationships/slideLayout" Target="../slideLayouts/slideLayout56.xml"/><Relationship Id="rId6" Type="http://schemas.openxmlformats.org/officeDocument/2006/relationships/slideLayout" Target="../slideLayouts/slideLayout57.xml"/><Relationship Id="rId29" Type="http://schemas.openxmlformats.org/officeDocument/2006/relationships/slideLayout" Target="../slideLayouts/slideLayout80.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11" Type="http://schemas.openxmlformats.org/officeDocument/2006/relationships/slideLayout" Target="../slideLayouts/slideLayout62.xml"/><Relationship Id="rId33" Type="http://schemas.openxmlformats.org/officeDocument/2006/relationships/theme" Target="../theme/theme3.xml"/><Relationship Id="rId10" Type="http://schemas.openxmlformats.org/officeDocument/2006/relationships/slideLayout" Target="../slideLayouts/slideLayout61.xml"/><Relationship Id="rId32" Type="http://schemas.openxmlformats.org/officeDocument/2006/relationships/slideLayout" Target="../slideLayouts/slideLayout83.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theme" Target="../theme/theme8.xml"/><Relationship Id="rId23" Type="http://schemas.openxmlformats.org/officeDocument/2006/relationships/slideLayout" Target="../slideLayouts/slideLayout10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26.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3" Type="http://schemas.openxmlformats.org/officeDocument/2006/relationships/theme" Target="../theme/theme6.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11" Type="http://schemas.openxmlformats.org/officeDocument/2006/relationships/slideLayout" Target="../slideLayouts/slideLayout117.xml"/><Relationship Id="rId10" Type="http://schemas.openxmlformats.org/officeDocument/2006/relationships/slideLayout" Target="../slideLayouts/slideLayout116.xml"/><Relationship Id="rId13" Type="http://schemas.openxmlformats.org/officeDocument/2006/relationships/slideLayout" Target="../slideLayouts/slideLayout119.xml"/><Relationship Id="rId12" Type="http://schemas.openxmlformats.org/officeDocument/2006/relationships/slideLayout" Target="../slideLayouts/slideLayout118.xml"/><Relationship Id="rId15" Type="http://schemas.openxmlformats.org/officeDocument/2006/relationships/slideLayout" Target="../slideLayouts/slideLayout121.xml"/><Relationship Id="rId14" Type="http://schemas.openxmlformats.org/officeDocument/2006/relationships/slideLayout" Target="../slideLayouts/slideLayout120.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0593FF"/>
              </a:buClr>
              <a:buSzPts val="2800"/>
              <a:buFont typeface="Lato"/>
              <a:buNone/>
              <a:defRPr sz="2800">
                <a:solidFill>
                  <a:srgbClr val="0593FF"/>
                </a:solidFill>
                <a:latin typeface="Lato"/>
                <a:ea typeface="Lato"/>
                <a:cs typeface="Lato"/>
                <a:sym typeface="Lato"/>
              </a:defRPr>
            </a:lvl1pPr>
            <a:lvl2pPr lvl="1"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p:txBody>
      </p:sp>
      <p:sp>
        <p:nvSpPr>
          <p:cNvPr id="57" name="Google Shape;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 name="Shape 107"/>
        <p:cNvGrpSpPr/>
        <p:nvPr/>
      </p:nvGrpSpPr>
      <p:grpSpPr>
        <a:xfrm>
          <a:off x="0" y="0"/>
          <a:ext cx="0" cy="0"/>
          <a:chOff x="0" y="0"/>
          <a:chExt cx="0" cy="0"/>
        </a:xfrm>
      </p:grpSpPr>
      <p:sp>
        <p:nvSpPr>
          <p:cNvPr id="108" name="Google Shape;108;p26"/>
          <p:cNvSpPr txBox="1"/>
          <p:nvPr/>
        </p:nvSpPr>
        <p:spPr>
          <a:xfrm>
            <a:off x="8693689" y="4942793"/>
            <a:ext cx="450300" cy="124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fld id="{00000000-1234-1234-1234-123412341234}" type="slidenum">
              <a:rPr b="0" i="0" lang="en" sz="800" u="none" cap="none" strike="noStrike">
                <a:solidFill>
                  <a:srgbClr val="A5A5A5"/>
                </a:solidFill>
                <a:latin typeface="Lato Light"/>
                <a:ea typeface="Lato Light"/>
                <a:cs typeface="Lato Light"/>
                <a:sym typeface="Lato Light"/>
              </a:rPr>
              <a:t>‹#›</a:t>
            </a:fld>
            <a:endParaRPr b="0" i="0" sz="800" u="none" cap="none" strike="noStrike">
              <a:solidFill>
                <a:srgbClr val="A5A5A5"/>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7" name="Shape 257"/>
        <p:cNvGrpSpPr/>
        <p:nvPr/>
      </p:nvGrpSpPr>
      <p:grpSpPr>
        <a:xfrm>
          <a:off x="0" y="0"/>
          <a:ext cx="0" cy="0"/>
          <a:chOff x="0" y="0"/>
          <a:chExt cx="0" cy="0"/>
        </a:xfrm>
      </p:grpSpPr>
      <p:sp>
        <p:nvSpPr>
          <p:cNvPr id="258" name="Google Shape;258;p55"/>
          <p:cNvSpPr txBox="1"/>
          <p:nvPr/>
        </p:nvSpPr>
        <p:spPr>
          <a:xfrm>
            <a:off x="8693689" y="4942793"/>
            <a:ext cx="450300" cy="124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fld id="{00000000-1234-1234-1234-123412341234}" type="slidenum">
              <a:rPr b="0" i="0" lang="en" sz="800" u="none" cap="none" strike="noStrike">
                <a:solidFill>
                  <a:srgbClr val="A5A5A5"/>
                </a:solidFill>
                <a:latin typeface="Lato Light"/>
                <a:ea typeface="Lato Light"/>
                <a:cs typeface="Lato Light"/>
                <a:sym typeface="Lato Light"/>
              </a:rPr>
              <a:t>‹#›</a:t>
            </a:fld>
            <a:endParaRPr b="0" i="0" sz="800" u="none" cap="none" strike="noStrike">
              <a:solidFill>
                <a:srgbClr val="A5A5A5"/>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5" name="Shape 425"/>
        <p:cNvGrpSpPr/>
        <p:nvPr/>
      </p:nvGrpSpPr>
      <p:grpSpPr>
        <a:xfrm>
          <a:off x="0" y="0"/>
          <a:ext cx="0" cy="0"/>
          <a:chOff x="0" y="0"/>
          <a:chExt cx="0" cy="0"/>
        </a:xfrm>
      </p:grpSpPr>
      <p:sp>
        <p:nvSpPr>
          <p:cNvPr id="426" name="Google Shape;426;p88"/>
          <p:cNvSpPr txBox="1"/>
          <p:nvPr/>
        </p:nvSpPr>
        <p:spPr>
          <a:xfrm>
            <a:off x="8693689" y="4942793"/>
            <a:ext cx="450300" cy="124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fld id="{00000000-1234-1234-1234-123412341234}" type="slidenum">
              <a:rPr b="0" i="0" lang="en" sz="800" u="none" cap="none" strike="noStrike">
                <a:solidFill>
                  <a:srgbClr val="A5A5A5"/>
                </a:solidFill>
                <a:latin typeface="Lato Light"/>
                <a:ea typeface="Lato Light"/>
                <a:cs typeface="Lato Light"/>
                <a:sym typeface="Lato Light"/>
              </a:rPr>
              <a:t>‹#›</a:t>
            </a:fld>
            <a:endParaRPr b="0" i="0" sz="800" u="none" cap="none" strike="noStrike">
              <a:solidFill>
                <a:srgbClr val="A5A5A5"/>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0" name="Shape 580"/>
        <p:cNvGrpSpPr/>
        <p:nvPr/>
      </p:nvGrpSpPr>
      <p:grpSpPr>
        <a:xfrm>
          <a:off x="0" y="0"/>
          <a:ext cx="0" cy="0"/>
          <a:chOff x="0" y="0"/>
          <a:chExt cx="0" cy="0"/>
        </a:xfrm>
      </p:grpSpPr>
      <p:sp>
        <p:nvSpPr>
          <p:cNvPr id="581" name="Google Shape;581;p112"/>
          <p:cNvSpPr txBox="1"/>
          <p:nvPr/>
        </p:nvSpPr>
        <p:spPr>
          <a:xfrm>
            <a:off x="8693689" y="4942793"/>
            <a:ext cx="450300" cy="1245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fld id="{00000000-1234-1234-1234-123412341234}" type="slidenum">
              <a:rPr b="0" i="0" lang="en" sz="800" u="none" cap="none" strike="noStrike">
                <a:solidFill>
                  <a:srgbClr val="A5A5A5"/>
                </a:solidFill>
                <a:latin typeface="Lato Light"/>
                <a:ea typeface="Lato Light"/>
                <a:cs typeface="Lato Light"/>
                <a:sym typeface="Lato Light"/>
              </a:rPr>
              <a:t>‹#›</a:t>
            </a:fld>
            <a:endParaRPr b="0" i="0" sz="800" u="none" cap="none" strike="noStrike">
              <a:solidFill>
                <a:srgbClr val="A5A5A5"/>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hyperlink" Target="https://medium.com/@copyconstruct/monitoring-and-observability-8417d1952e1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 Id="rId3" Type="http://schemas.openxmlformats.org/officeDocument/2006/relationships/image" Target="../media/image41.jp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0" Type="http://schemas.openxmlformats.org/officeDocument/2006/relationships/image" Target="../media/image89.png"/><Relationship Id="rId22" Type="http://schemas.openxmlformats.org/officeDocument/2006/relationships/image" Target="../media/image44.png"/><Relationship Id="rId21" Type="http://schemas.openxmlformats.org/officeDocument/2006/relationships/image" Target="../media/image46.png"/><Relationship Id="rId23" Type="http://schemas.openxmlformats.org/officeDocument/2006/relationships/image" Target="../media/image49.jpg"/><Relationship Id="rId1" Type="http://schemas.openxmlformats.org/officeDocument/2006/relationships/slideLayout" Target="../slideLayouts/slideLayout70.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9.png"/><Relationship Id="rId9" Type="http://schemas.openxmlformats.org/officeDocument/2006/relationships/image" Target="../media/image36.png"/><Relationship Id="rId5" Type="http://schemas.openxmlformats.org/officeDocument/2006/relationships/image" Target="../media/image48.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5.png"/><Relationship Id="rId11" Type="http://schemas.openxmlformats.org/officeDocument/2006/relationships/image" Target="../media/image40.png"/><Relationship Id="rId10" Type="http://schemas.openxmlformats.org/officeDocument/2006/relationships/image" Target="../media/image32.png"/><Relationship Id="rId13" Type="http://schemas.openxmlformats.org/officeDocument/2006/relationships/image" Target="../media/image60.png"/><Relationship Id="rId12" Type="http://schemas.openxmlformats.org/officeDocument/2006/relationships/image" Target="../media/image67.png"/><Relationship Id="rId15" Type="http://schemas.openxmlformats.org/officeDocument/2006/relationships/image" Target="../media/image45.png"/><Relationship Id="rId14" Type="http://schemas.openxmlformats.org/officeDocument/2006/relationships/image" Target="../media/image54.png"/><Relationship Id="rId17" Type="http://schemas.openxmlformats.org/officeDocument/2006/relationships/image" Target="../media/image59.png"/><Relationship Id="rId16" Type="http://schemas.openxmlformats.org/officeDocument/2006/relationships/image" Target="../media/image50.png"/><Relationship Id="rId19" Type="http://schemas.openxmlformats.org/officeDocument/2006/relationships/image" Target="../media/image47.png"/><Relationship Id="rId18"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108.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66.jp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8.jp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3.png"/><Relationship Id="rId8"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hyperlink" Target="https://about.gitlab.com/" TargetMode="External"/><Relationship Id="rId9" Type="http://schemas.openxmlformats.org/officeDocument/2006/relationships/image" Target="../media/image27.png"/><Relationship Id="rId5" Type="http://schemas.openxmlformats.org/officeDocument/2006/relationships/hyperlink" Target="http://opentracing.io" TargetMode="External"/><Relationship Id="rId6" Type="http://schemas.openxmlformats.org/officeDocument/2006/relationships/hyperlink" Target="http://twitter.com/pritianka" TargetMode="External"/><Relationship Id="rId7" Type="http://schemas.openxmlformats.org/officeDocument/2006/relationships/hyperlink" Target="mailto:psharma@gitlab.com" TargetMode="External"/><Relationship Id="rId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8.jp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3.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3.xml"/><Relationship Id="rId3" Type="http://schemas.openxmlformats.org/officeDocument/2006/relationships/image" Target="../media/image1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 Id="rId3" Type="http://schemas.openxmlformats.org/officeDocument/2006/relationships/image" Target="../media/image94.png"/><Relationship Id="rId4" Type="http://schemas.openxmlformats.org/officeDocument/2006/relationships/image" Target="../media/image28.jpg"/><Relationship Id="rId5"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0.xml"/><Relationship Id="rId3" Type="http://schemas.openxmlformats.org/officeDocument/2006/relationships/image" Target="../media/image1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image" Target="../media/image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 Id="rId3" Type="http://schemas.openxmlformats.org/officeDocument/2006/relationships/image" Target="../media/image96.png"/></Relationships>
</file>

<file path=ppt/slides/_rels/slide35.xml.rels><?xml version="1.0" encoding="UTF-8" standalone="yes"?><Relationships xmlns="http://schemas.openxmlformats.org/package/2006/relationships"><Relationship Id="rId20" Type="http://schemas.openxmlformats.org/officeDocument/2006/relationships/image" Target="../media/image106.png"/><Relationship Id="rId22" Type="http://schemas.openxmlformats.org/officeDocument/2006/relationships/image" Target="../media/image91.png"/><Relationship Id="rId21" Type="http://schemas.openxmlformats.org/officeDocument/2006/relationships/image" Target="../media/image97.png"/><Relationship Id="rId24" Type="http://schemas.openxmlformats.org/officeDocument/2006/relationships/image" Target="../media/image85.jpg"/><Relationship Id="rId23" Type="http://schemas.openxmlformats.org/officeDocument/2006/relationships/image" Target="../media/image74.png"/><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100.png"/><Relationship Id="rId25" Type="http://schemas.openxmlformats.org/officeDocument/2006/relationships/image" Target="../media/image102.png"/><Relationship Id="rId5" Type="http://schemas.openxmlformats.org/officeDocument/2006/relationships/image" Target="../media/image90.png"/><Relationship Id="rId6" Type="http://schemas.openxmlformats.org/officeDocument/2006/relationships/image" Target="../media/image69.png"/><Relationship Id="rId7" Type="http://schemas.openxmlformats.org/officeDocument/2006/relationships/image" Target="../media/image61.png"/><Relationship Id="rId8" Type="http://schemas.openxmlformats.org/officeDocument/2006/relationships/image" Target="../media/image62.png"/><Relationship Id="rId11" Type="http://schemas.openxmlformats.org/officeDocument/2006/relationships/image" Target="../media/image87.png"/><Relationship Id="rId10" Type="http://schemas.openxmlformats.org/officeDocument/2006/relationships/image" Target="../media/image73.png"/><Relationship Id="rId13" Type="http://schemas.openxmlformats.org/officeDocument/2006/relationships/image" Target="../media/image64.png"/><Relationship Id="rId12" Type="http://schemas.openxmlformats.org/officeDocument/2006/relationships/image" Target="../media/image84.png"/><Relationship Id="rId15" Type="http://schemas.openxmlformats.org/officeDocument/2006/relationships/image" Target="../media/image65.png"/><Relationship Id="rId14" Type="http://schemas.openxmlformats.org/officeDocument/2006/relationships/image" Target="../media/image63.png"/><Relationship Id="rId17" Type="http://schemas.openxmlformats.org/officeDocument/2006/relationships/image" Target="../media/image76.png"/><Relationship Id="rId16" Type="http://schemas.openxmlformats.org/officeDocument/2006/relationships/image" Target="../media/image99.png"/><Relationship Id="rId19" Type="http://schemas.openxmlformats.org/officeDocument/2006/relationships/image" Target="../media/image68.jpg"/><Relationship Id="rId18"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 Id="rId3" Type="http://schemas.openxmlformats.org/officeDocument/2006/relationships/image" Target="../media/image5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 Id="rId3"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Relationship Id="rId3"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 Id="rId3" Type="http://schemas.openxmlformats.org/officeDocument/2006/relationships/image" Target="../media/image10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7.xml"/><Relationship Id="rId3"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9.xml"/><Relationship Id="rId3" Type="http://schemas.openxmlformats.org/officeDocument/2006/relationships/image" Target="../media/image82.png"/><Relationship Id="rId4" Type="http://schemas.openxmlformats.org/officeDocument/2006/relationships/image" Target="../media/image95.png"/><Relationship Id="rId5" Type="http://schemas.openxmlformats.org/officeDocument/2006/relationships/image" Target="../media/image86.png"/><Relationship Id="rId6"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8.xml"/><Relationship Id="rId3" Type="http://schemas.openxmlformats.org/officeDocument/2006/relationships/hyperlink" Target="https://prometheus.io/" TargetMode="External"/><Relationship Id="rId4" Type="http://schemas.openxmlformats.org/officeDocument/2006/relationships/hyperlink" Target="http://opentracing.io/" TargetMode="External"/><Relationship Id="rId9" Type="http://schemas.openxmlformats.org/officeDocument/2006/relationships/hyperlink" Target="https://landing.google.com/sre/book/index.html" TargetMode="External"/><Relationship Id="rId5" Type="http://schemas.openxmlformats.org/officeDocument/2006/relationships/hyperlink" Target="https://www.envoyproxy.io/" TargetMode="External"/><Relationship Id="rId6" Type="http://schemas.openxmlformats.org/officeDocument/2006/relationships/hyperlink" Target="https://cloud.google.com/istio" TargetMode="External"/><Relationship Id="rId7" Type="http://schemas.openxmlformats.org/officeDocument/2006/relationships/hyperlink" Target="https://grafana.com/" TargetMode="External"/><Relationship Id="rId8" Type="http://schemas.openxmlformats.org/officeDocument/2006/relationships/hyperlink" Target="https://medium.com/@copyconstruct/monitoring-and-observability-8417d1952e1c" TargetMode="External"/><Relationship Id="rId10" Type="http://schemas.openxmlformats.org/officeDocument/2006/relationships/hyperlink" Target="http://dtrace.org/blogs/bm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9.xml"/><Relationship Id="rId3" Type="http://schemas.openxmlformats.org/officeDocument/2006/relationships/hyperlink" Target="http://twitter.com/pritianka" TargetMode="External"/><Relationship Id="rId4" Type="http://schemas.openxmlformats.org/officeDocument/2006/relationships/hyperlink" Target="mailto:psharma@gitlab.com" TargetMode="External"/><Relationship Id="rId5" Type="http://schemas.openxmlformats.org/officeDocument/2006/relationships/image" Target="../media/image25.jpg"/><Relationship Id="rId6" Type="http://schemas.openxmlformats.org/officeDocument/2006/relationships/image" Target="../media/image24.png"/><Relationship Id="rId7"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137"/>
          <p:cNvSpPr txBox="1"/>
          <p:nvPr/>
        </p:nvSpPr>
        <p:spPr>
          <a:xfrm>
            <a:off x="-12" y="2098028"/>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Prometheus, Jaeger, and Istio:</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725" name="Google Shape;725;p137"/>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726" name="Google Shape;726;p137"/>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i="1" lang="en" sz="2300">
                <a:solidFill>
                  <a:schemeClr val="lt2"/>
                </a:solidFill>
                <a:latin typeface="Source Sans Pro"/>
                <a:ea typeface="Source Sans Pro"/>
                <a:cs typeface="Source Sans Pro"/>
                <a:sym typeface="Source Sans Pro"/>
              </a:rPr>
              <a:t>Observability for Today’s Enterprises</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46"/>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Definitions: Observability</a:t>
            </a:r>
            <a:endParaRPr sz="2700"/>
          </a:p>
        </p:txBody>
      </p:sp>
      <p:sp>
        <p:nvSpPr>
          <p:cNvPr id="831" name="Google Shape;831;p146"/>
          <p:cNvSpPr txBox="1"/>
          <p:nvPr/>
        </p:nvSpPr>
        <p:spPr>
          <a:xfrm>
            <a:off x="940875" y="1241925"/>
            <a:ext cx="7577100" cy="20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Source Sans Pro"/>
                <a:ea typeface="Source Sans Pro"/>
                <a:cs typeface="Source Sans Pro"/>
                <a:sym typeface="Source Sans Pro"/>
              </a:rPr>
              <a:t>Observability is a superset of monitoring and consists of four pillars that should help us reason about and respond to modern software systems:</a:t>
            </a:r>
            <a:endParaRPr i="1"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i="1" lang="en" sz="2000">
                <a:latin typeface="Source Sans Pro"/>
                <a:ea typeface="Source Sans Pro"/>
                <a:cs typeface="Source Sans Pro"/>
                <a:sym typeface="Source Sans Pro"/>
              </a:rPr>
              <a:t>- Monitoring</a:t>
            </a:r>
            <a:endParaRPr i="1"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i="1" lang="en" sz="2000">
                <a:latin typeface="Source Sans Pro"/>
                <a:ea typeface="Source Sans Pro"/>
                <a:cs typeface="Source Sans Pro"/>
                <a:sym typeface="Source Sans Pro"/>
              </a:rPr>
              <a:t>- Alerting/visualization</a:t>
            </a:r>
            <a:endParaRPr i="1"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i="1" lang="en" sz="2000">
                <a:latin typeface="Source Sans Pro"/>
                <a:ea typeface="Source Sans Pro"/>
                <a:cs typeface="Source Sans Pro"/>
                <a:sym typeface="Source Sans Pro"/>
              </a:rPr>
              <a:t>- Distributed systems tracing infrastructure</a:t>
            </a:r>
            <a:endParaRPr i="1" sz="2000">
              <a:latin typeface="Source Sans Pro"/>
              <a:ea typeface="Source Sans Pro"/>
              <a:cs typeface="Source Sans Pro"/>
              <a:sym typeface="Source Sans Pro"/>
            </a:endParaRPr>
          </a:p>
          <a:p>
            <a:pPr indent="0" lvl="0" marL="0" rtl="0" algn="l">
              <a:spcBef>
                <a:spcPts val="0"/>
              </a:spcBef>
              <a:spcAft>
                <a:spcPts val="0"/>
              </a:spcAft>
              <a:buNone/>
            </a:pPr>
            <a:r>
              <a:rPr i="1" lang="en" sz="2000">
                <a:latin typeface="Source Sans Pro"/>
                <a:ea typeface="Source Sans Pro"/>
                <a:cs typeface="Source Sans Pro"/>
                <a:sym typeface="Source Sans Pro"/>
              </a:rPr>
              <a:t>- Log aggregation/analytics</a:t>
            </a:r>
            <a:endParaRPr sz="2000">
              <a:latin typeface="Source Sans Pro"/>
              <a:ea typeface="Source Sans Pro"/>
              <a:cs typeface="Source Sans Pro"/>
              <a:sym typeface="Source Sans Pro"/>
            </a:endParaRPr>
          </a:p>
          <a:p>
            <a:pPr indent="0" lvl="0" marL="0" rtl="0" algn="r">
              <a:spcBef>
                <a:spcPts val="0"/>
              </a:spcBef>
              <a:spcAft>
                <a:spcPts val="0"/>
              </a:spcAft>
              <a:buNone/>
            </a:pPr>
            <a:r>
              <a:rPr lang="en" sz="1800">
                <a:latin typeface="Source Sans Pro"/>
                <a:ea typeface="Source Sans Pro"/>
                <a:cs typeface="Source Sans Pro"/>
                <a:sym typeface="Source Sans Pro"/>
              </a:rPr>
              <a:t>~ Yours Truly :-)</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r">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solidFill>
                  <a:schemeClr val="accent2"/>
                </a:solidFill>
                <a:latin typeface="Source Sans Pro"/>
                <a:ea typeface="Source Sans Pro"/>
                <a:cs typeface="Source Sans Pro"/>
                <a:sym typeface="Source Sans Pro"/>
              </a:rPr>
              <a:t>Build your own definition: </a:t>
            </a:r>
            <a:r>
              <a:rPr lang="en" sz="1800" u="sng">
                <a:solidFill>
                  <a:schemeClr val="accent2"/>
                </a:solidFill>
                <a:latin typeface="Source Sans Pro"/>
                <a:ea typeface="Source Sans Pro"/>
                <a:cs typeface="Source Sans Pro"/>
                <a:sym typeface="Source Sans Pro"/>
                <a:hlinkClick r:id="rId3"/>
              </a:rPr>
              <a:t>https://medium.com/@copyconstruct/monitoring-and-observability-8417d1952e1c</a:t>
            </a:r>
            <a:r>
              <a:rPr lang="en" sz="1800">
                <a:solidFill>
                  <a:schemeClr val="accent2"/>
                </a:solidFill>
                <a:latin typeface="Source Sans Pro"/>
                <a:ea typeface="Source Sans Pro"/>
                <a:cs typeface="Source Sans Pro"/>
                <a:sym typeface="Source Sans Pro"/>
              </a:rPr>
              <a:t>  </a:t>
            </a:r>
            <a:endParaRPr sz="1800">
              <a:solidFill>
                <a:schemeClr val="accent2"/>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47"/>
          <p:cNvSpPr txBox="1"/>
          <p:nvPr/>
        </p:nvSpPr>
        <p:spPr>
          <a:xfrm>
            <a:off x="-37" y="22102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Why aren’t we at peak performance?</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837" name="Google Shape;837;p147"/>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838" name="Google Shape;838;p147"/>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48"/>
          <p:cNvSpPr txBox="1"/>
          <p:nvPr>
            <p:ph type="title"/>
          </p:nvPr>
        </p:nvSpPr>
        <p:spPr>
          <a:xfrm>
            <a:off x="381000" y="317800"/>
            <a:ext cx="8664300" cy="85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3600">
                <a:solidFill>
                  <a:srgbClr val="F3F3F3"/>
                </a:solidFill>
                <a:latin typeface="Lato"/>
                <a:ea typeface="Lato"/>
                <a:cs typeface="Lato"/>
                <a:sym typeface="Lato"/>
              </a:rPr>
              <a:t>DevOps and Observability have not done as well as expected</a:t>
            </a:r>
            <a:endParaRPr sz="3600">
              <a:solidFill>
                <a:srgbClr val="D9D9D9"/>
              </a:solidFill>
              <a:latin typeface="Source Sans Pro"/>
              <a:ea typeface="Source Sans Pro"/>
              <a:cs typeface="Source Sans Pro"/>
              <a:sym typeface="Source Sans Pro"/>
            </a:endParaRPr>
          </a:p>
        </p:txBody>
      </p:sp>
      <p:sp>
        <p:nvSpPr>
          <p:cNvPr id="844" name="Google Shape;844;p148"/>
          <p:cNvSpPr txBox="1"/>
          <p:nvPr/>
        </p:nvSpPr>
        <p:spPr>
          <a:xfrm>
            <a:off x="3137625" y="2209161"/>
            <a:ext cx="2868600" cy="1796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12500"/>
              <a:buFont typeface="Helvetica Neue"/>
              <a:buNone/>
            </a:pPr>
            <a:r>
              <a:rPr lang="en" sz="5400">
                <a:solidFill>
                  <a:srgbClr val="F9A238"/>
                </a:solidFill>
                <a:latin typeface="Lato Black"/>
                <a:ea typeface="Lato Black"/>
                <a:cs typeface="Lato Black"/>
                <a:sym typeface="Lato Black"/>
              </a:rPr>
              <a:t>&gt;50%</a:t>
            </a:r>
            <a:endParaRPr sz="5400">
              <a:solidFill>
                <a:srgbClr val="F9A238"/>
              </a:solidFill>
              <a:latin typeface="Lato Black"/>
              <a:ea typeface="Lato Black"/>
              <a:cs typeface="Lato Black"/>
              <a:sym typeface="Lato Black"/>
            </a:endParaRPr>
          </a:p>
          <a:p>
            <a:pPr indent="0" lvl="0" marL="0" marR="0" rtl="0" algn="ctr">
              <a:lnSpc>
                <a:spcPct val="100000"/>
              </a:lnSpc>
              <a:spcBef>
                <a:spcPts val="900"/>
              </a:spcBef>
              <a:spcAft>
                <a:spcPts val="0"/>
              </a:spcAft>
              <a:buClr>
                <a:srgbClr val="E14733"/>
              </a:buClr>
              <a:buSzPts val="400"/>
              <a:buFont typeface="Helvetica Neue"/>
              <a:buNone/>
            </a:pPr>
            <a:r>
              <a:rPr lang="en" sz="1800">
                <a:solidFill>
                  <a:schemeClr val="accent1"/>
                </a:solidFill>
                <a:latin typeface="Source Sans Pro"/>
                <a:ea typeface="Source Sans Pro"/>
                <a:cs typeface="Source Sans Pro"/>
                <a:sym typeface="Source Sans Pro"/>
              </a:rPr>
              <a:t>DevOps time wasted on logistics &amp; repeatable tasks</a:t>
            </a:r>
            <a:r>
              <a:rPr lang="en" sz="1800">
                <a:solidFill>
                  <a:schemeClr val="dk1"/>
                </a:solidFill>
                <a:latin typeface="Source Sans Pro"/>
                <a:ea typeface="Source Sans Pro"/>
                <a:cs typeface="Source Sans Pro"/>
                <a:sym typeface="Source Sans Pro"/>
              </a:rPr>
              <a:t>  </a:t>
            </a:r>
            <a:endParaRPr i="0" sz="1800" u="none" cap="none" strike="noStrike">
              <a:solidFill>
                <a:srgbClr val="FFFFFF"/>
              </a:solidFill>
              <a:latin typeface="Source Sans Pro"/>
              <a:ea typeface="Source Sans Pro"/>
              <a:cs typeface="Source Sans Pro"/>
              <a:sym typeface="Source Sans Pro"/>
            </a:endParaRPr>
          </a:p>
        </p:txBody>
      </p:sp>
      <p:sp>
        <p:nvSpPr>
          <p:cNvPr id="845" name="Google Shape;845;p148"/>
          <p:cNvSpPr txBox="1"/>
          <p:nvPr/>
        </p:nvSpPr>
        <p:spPr>
          <a:xfrm>
            <a:off x="6205125" y="2209163"/>
            <a:ext cx="2868600" cy="1796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E14733"/>
              </a:buClr>
              <a:buSzPts val="1800"/>
              <a:buFont typeface="Helvetica Neue"/>
              <a:buNone/>
            </a:pPr>
            <a:r>
              <a:rPr lang="en" sz="5400">
                <a:solidFill>
                  <a:srgbClr val="F9A238"/>
                </a:solidFill>
                <a:latin typeface="Lato Black"/>
                <a:ea typeface="Lato Black"/>
                <a:cs typeface="Lato Black"/>
                <a:sym typeface="Lato Black"/>
              </a:rPr>
              <a:t>87%</a:t>
            </a:r>
            <a:endParaRPr sz="5400">
              <a:solidFill>
                <a:srgbClr val="F9A238"/>
              </a:solidFill>
              <a:latin typeface="Lato Black"/>
              <a:ea typeface="Lato Black"/>
              <a:cs typeface="Lato Black"/>
              <a:sym typeface="Lato Black"/>
            </a:endParaRPr>
          </a:p>
          <a:p>
            <a:pPr indent="0" lvl="0" marL="0" marR="0" rtl="0" algn="ctr">
              <a:lnSpc>
                <a:spcPct val="100000"/>
              </a:lnSpc>
              <a:spcBef>
                <a:spcPts val="900"/>
              </a:spcBef>
              <a:spcAft>
                <a:spcPts val="0"/>
              </a:spcAft>
              <a:buClr>
                <a:srgbClr val="E14733"/>
              </a:buClr>
              <a:buSzPts val="400"/>
              <a:buFont typeface="Helvetica Neue"/>
              <a:buNone/>
            </a:pPr>
            <a:r>
              <a:rPr lang="en" sz="1100">
                <a:solidFill>
                  <a:srgbClr val="FFFFFF"/>
                </a:solidFill>
                <a:latin typeface="Source Sans Pro"/>
                <a:ea typeface="Source Sans Pro"/>
                <a:cs typeface="Source Sans Pro"/>
                <a:sym typeface="Source Sans Pro"/>
              </a:rPr>
              <a:t> </a:t>
            </a:r>
            <a:r>
              <a:rPr lang="en" sz="1800">
                <a:solidFill>
                  <a:schemeClr val="accent1"/>
                </a:solidFill>
                <a:latin typeface="Source Sans Pro"/>
                <a:ea typeface="Source Sans Pro"/>
                <a:cs typeface="Source Sans Pro"/>
                <a:sym typeface="Source Sans Pro"/>
              </a:rPr>
              <a:t>organizations are disappointed with </a:t>
            </a:r>
            <a:br>
              <a:rPr lang="en" sz="1800">
                <a:solidFill>
                  <a:schemeClr val="accent1"/>
                </a:solidFill>
                <a:latin typeface="Source Sans Pro"/>
                <a:ea typeface="Source Sans Pro"/>
                <a:cs typeface="Source Sans Pro"/>
                <a:sym typeface="Source Sans Pro"/>
              </a:rPr>
            </a:br>
            <a:r>
              <a:rPr lang="en" sz="1800">
                <a:solidFill>
                  <a:schemeClr val="accent1"/>
                </a:solidFill>
                <a:latin typeface="Source Sans Pro"/>
                <a:ea typeface="Source Sans Pro"/>
                <a:cs typeface="Source Sans Pro"/>
                <a:sym typeface="Source Sans Pro"/>
              </a:rPr>
              <a:t>results of DevOps</a:t>
            </a:r>
            <a:endParaRPr sz="1800">
              <a:solidFill>
                <a:schemeClr val="accent1"/>
              </a:solidFill>
              <a:latin typeface="Source Sans Pro"/>
              <a:ea typeface="Source Sans Pro"/>
              <a:cs typeface="Source Sans Pro"/>
              <a:sym typeface="Source Sans Pro"/>
            </a:endParaRPr>
          </a:p>
        </p:txBody>
      </p:sp>
      <p:cxnSp>
        <p:nvCxnSpPr>
          <p:cNvPr id="846" name="Google Shape;846;p148"/>
          <p:cNvCxnSpPr/>
          <p:nvPr/>
        </p:nvCxnSpPr>
        <p:spPr>
          <a:xfrm>
            <a:off x="3035981" y="1957388"/>
            <a:ext cx="4500" cy="2414700"/>
          </a:xfrm>
          <a:prstGeom prst="straightConnector1">
            <a:avLst/>
          </a:prstGeom>
          <a:noFill/>
          <a:ln cap="flat" cmpd="sng" w="9525">
            <a:solidFill>
              <a:schemeClr val="accent2"/>
            </a:solidFill>
            <a:prstDash val="solid"/>
            <a:round/>
            <a:headEnd len="med" w="med" type="none"/>
            <a:tailEnd len="med" w="med" type="none"/>
          </a:ln>
        </p:spPr>
      </p:cxnSp>
      <p:cxnSp>
        <p:nvCxnSpPr>
          <p:cNvPr id="847" name="Google Shape;847;p148"/>
          <p:cNvCxnSpPr/>
          <p:nvPr/>
        </p:nvCxnSpPr>
        <p:spPr>
          <a:xfrm>
            <a:off x="6103500" y="1957388"/>
            <a:ext cx="4500" cy="2414700"/>
          </a:xfrm>
          <a:prstGeom prst="straightConnector1">
            <a:avLst/>
          </a:prstGeom>
          <a:noFill/>
          <a:ln cap="flat" cmpd="sng" w="9525">
            <a:solidFill>
              <a:schemeClr val="accent2"/>
            </a:solidFill>
            <a:prstDash val="solid"/>
            <a:round/>
            <a:headEnd len="med" w="med" type="none"/>
            <a:tailEnd len="med" w="med" type="none"/>
          </a:ln>
        </p:spPr>
      </p:cxnSp>
      <p:sp>
        <p:nvSpPr>
          <p:cNvPr id="848" name="Google Shape;848;p148"/>
          <p:cNvSpPr txBox="1"/>
          <p:nvPr/>
        </p:nvSpPr>
        <p:spPr>
          <a:xfrm>
            <a:off x="70088" y="2209161"/>
            <a:ext cx="2868600" cy="1796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12500"/>
              <a:buFont typeface="Helvetica Neue"/>
              <a:buNone/>
            </a:pPr>
            <a:r>
              <a:rPr lang="en" sz="5400">
                <a:solidFill>
                  <a:srgbClr val="F9A238"/>
                </a:solidFill>
                <a:latin typeface="Lato Black"/>
                <a:ea typeface="Lato Black"/>
                <a:cs typeface="Lato Black"/>
                <a:sym typeface="Lato Black"/>
              </a:rPr>
              <a:t>$3.9B</a:t>
            </a:r>
            <a:endParaRPr sz="5400">
              <a:solidFill>
                <a:srgbClr val="F9A238"/>
              </a:solidFill>
              <a:latin typeface="Lato Black"/>
              <a:ea typeface="Lato Black"/>
              <a:cs typeface="Lato Black"/>
              <a:sym typeface="Lato Black"/>
            </a:endParaRPr>
          </a:p>
          <a:p>
            <a:pPr indent="0" lvl="0" marL="0" marR="0" rtl="0" algn="ctr">
              <a:lnSpc>
                <a:spcPct val="100000"/>
              </a:lnSpc>
              <a:spcBef>
                <a:spcPts val="900"/>
              </a:spcBef>
              <a:spcAft>
                <a:spcPts val="0"/>
              </a:spcAft>
              <a:buClr>
                <a:srgbClr val="E14733"/>
              </a:buClr>
              <a:buSzPts val="400"/>
              <a:buFont typeface="Helvetica Neue"/>
              <a:buNone/>
            </a:pPr>
            <a:r>
              <a:rPr lang="en" sz="1800">
                <a:solidFill>
                  <a:schemeClr val="accent1"/>
                </a:solidFill>
                <a:latin typeface="Source Sans Pro"/>
                <a:ea typeface="Source Sans Pro"/>
                <a:cs typeface="Source Sans Pro"/>
                <a:sym typeface="Source Sans Pro"/>
              </a:rPr>
              <a:t>spent on DevOps</a:t>
            </a:r>
            <a:br>
              <a:rPr lang="en" sz="1800">
                <a:solidFill>
                  <a:schemeClr val="accent1"/>
                </a:solidFill>
                <a:latin typeface="Source Sans Pro"/>
                <a:ea typeface="Source Sans Pro"/>
                <a:cs typeface="Source Sans Pro"/>
                <a:sym typeface="Source Sans Pro"/>
              </a:rPr>
            </a:br>
            <a:r>
              <a:rPr lang="en" sz="1800">
                <a:solidFill>
                  <a:schemeClr val="accent1"/>
                </a:solidFill>
                <a:latin typeface="Source Sans Pro"/>
                <a:ea typeface="Source Sans Pro"/>
                <a:cs typeface="Source Sans Pro"/>
                <a:sym typeface="Source Sans Pro"/>
              </a:rPr>
              <a:t>software</a:t>
            </a:r>
            <a:endParaRPr sz="1800">
              <a:solidFill>
                <a:schemeClr val="accent1"/>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descr="AdobeStock_90452624.jpeg" id="853" name="Google Shape;853;p149"/>
          <p:cNvPicPr preferRelativeResize="0"/>
          <p:nvPr>
            <p:ph idx="2" type="pic"/>
          </p:nvPr>
        </p:nvPicPr>
        <p:blipFill rotWithShape="1">
          <a:blip r:embed="rId3">
            <a:alphaModFix/>
          </a:blip>
          <a:srcRect b="0" l="0" r="0" t="0"/>
          <a:stretch/>
        </p:blipFill>
        <p:spPr>
          <a:xfrm>
            <a:off x="0" y="0"/>
            <a:ext cx="9144000" cy="5143500"/>
          </a:xfrm>
          <a:prstGeom prst="rect">
            <a:avLst/>
          </a:prstGeom>
          <a:noFill/>
          <a:ln>
            <a:noFill/>
          </a:ln>
        </p:spPr>
      </p:pic>
      <p:sp>
        <p:nvSpPr>
          <p:cNvPr id="854" name="Google Shape;854;p149"/>
          <p:cNvSpPr/>
          <p:nvPr/>
        </p:nvSpPr>
        <p:spPr>
          <a:xfrm>
            <a:off x="0" y="0"/>
            <a:ext cx="9144000" cy="5143500"/>
          </a:xfrm>
          <a:prstGeom prst="rect">
            <a:avLst/>
          </a:prstGeom>
          <a:gradFill>
            <a:gsLst>
              <a:gs pos="0">
                <a:srgbClr val="2E2E2E">
                  <a:alpha val="17647"/>
                </a:srgbClr>
              </a:gs>
              <a:gs pos="100000">
                <a:srgbClr val="2E2E2E">
                  <a:alpha val="83921"/>
                </a:srgbClr>
              </a:gs>
            </a:gsLst>
            <a:path path="circle">
              <a:fillToRect b="50%" l="50%" r="50%" t="50%"/>
            </a:path>
            <a:tileRect/>
          </a:gra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Helvetica Neue"/>
              <a:ea typeface="Helvetica Neue"/>
              <a:cs typeface="Helvetica Neue"/>
              <a:sym typeface="Helvetica Neue"/>
            </a:endParaRPr>
          </a:p>
        </p:txBody>
      </p:sp>
      <p:pic>
        <p:nvPicPr>
          <p:cNvPr id="855" name="Google Shape;855;p149"/>
          <p:cNvPicPr preferRelativeResize="0"/>
          <p:nvPr/>
        </p:nvPicPr>
        <p:blipFill>
          <a:blip r:embed="rId4">
            <a:alphaModFix amt="96000"/>
          </a:blip>
          <a:stretch>
            <a:fillRect/>
          </a:stretch>
        </p:blipFill>
        <p:spPr>
          <a:xfrm>
            <a:off x="-57150" y="-71437"/>
            <a:ext cx="9001088" cy="5329238"/>
          </a:xfrm>
          <a:prstGeom prst="rect">
            <a:avLst/>
          </a:prstGeom>
          <a:noFill/>
          <a:ln>
            <a:noFill/>
          </a:ln>
        </p:spPr>
      </p:pic>
      <p:sp>
        <p:nvSpPr>
          <p:cNvPr id="856" name="Google Shape;856;p149"/>
          <p:cNvSpPr txBox="1"/>
          <p:nvPr/>
        </p:nvSpPr>
        <p:spPr>
          <a:xfrm>
            <a:off x="784875" y="1328175"/>
            <a:ext cx="4084500" cy="248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2700"/>
              <a:buFont typeface="Helvetica Neue"/>
              <a:buNone/>
            </a:pPr>
            <a:r>
              <a:rPr lang="en" sz="2700">
                <a:solidFill>
                  <a:schemeClr val="dk1"/>
                </a:solidFill>
                <a:latin typeface="Lato"/>
                <a:ea typeface="Lato"/>
                <a:cs typeface="Lato"/>
                <a:sym typeface="Lato"/>
              </a:rPr>
              <a:t>Today’s toolchain</a:t>
            </a:r>
            <a:endParaRPr sz="2700">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2700"/>
              <a:buFont typeface="Helvetica Neue"/>
              <a:buNone/>
            </a:pPr>
            <a:r>
              <a:rPr b="1" lang="en" sz="2700">
                <a:solidFill>
                  <a:schemeClr val="dk1"/>
                </a:solidFill>
                <a:latin typeface="Lato"/>
                <a:ea typeface="Lato"/>
                <a:cs typeface="Lato"/>
                <a:sym typeface="Lato"/>
              </a:rPr>
              <a:t>limits</a:t>
            </a:r>
            <a:r>
              <a:rPr lang="en" sz="2700">
                <a:solidFill>
                  <a:schemeClr val="dk1"/>
                </a:solidFill>
                <a:latin typeface="Lato"/>
                <a:ea typeface="Lato"/>
                <a:cs typeface="Lato"/>
                <a:sym typeface="Lato"/>
              </a:rPr>
              <a:t> a faster </a:t>
            </a:r>
            <a:br>
              <a:rPr lang="en" sz="2700">
                <a:solidFill>
                  <a:schemeClr val="dk1"/>
                </a:solidFill>
                <a:latin typeface="Lato"/>
                <a:ea typeface="Lato"/>
                <a:cs typeface="Lato"/>
                <a:sym typeface="Lato"/>
              </a:rPr>
            </a:br>
            <a:r>
              <a:rPr lang="en" sz="2700">
                <a:solidFill>
                  <a:schemeClr val="dk1"/>
                </a:solidFill>
                <a:latin typeface="Lato"/>
                <a:ea typeface="Lato"/>
                <a:cs typeface="Lato"/>
                <a:sym typeface="Lato"/>
              </a:rPr>
              <a:t>DevOps lifecycle</a:t>
            </a:r>
            <a:endParaRPr sz="2700">
              <a:solidFill>
                <a:schemeClr val="dk1"/>
              </a:solidFill>
              <a:latin typeface="Lato"/>
              <a:ea typeface="Lato"/>
              <a:cs typeface="Lato"/>
              <a:sym typeface="Lato"/>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pic>
        <p:nvPicPr>
          <p:cNvPr id="861" name="Google Shape;861;p150"/>
          <p:cNvPicPr preferRelativeResize="0"/>
          <p:nvPr/>
        </p:nvPicPr>
        <p:blipFill>
          <a:blip r:embed="rId3">
            <a:alphaModFix/>
          </a:blip>
          <a:stretch>
            <a:fillRect/>
          </a:stretch>
        </p:blipFill>
        <p:spPr>
          <a:xfrm>
            <a:off x="7269152" y="1959757"/>
            <a:ext cx="652725" cy="652725"/>
          </a:xfrm>
          <a:prstGeom prst="rect">
            <a:avLst/>
          </a:prstGeom>
          <a:noFill/>
          <a:ln>
            <a:noFill/>
          </a:ln>
        </p:spPr>
      </p:pic>
      <p:pic>
        <p:nvPicPr>
          <p:cNvPr id="862" name="Google Shape;862;p150"/>
          <p:cNvPicPr preferRelativeResize="0"/>
          <p:nvPr/>
        </p:nvPicPr>
        <p:blipFill>
          <a:blip r:embed="rId4">
            <a:alphaModFix/>
          </a:blip>
          <a:stretch>
            <a:fillRect/>
          </a:stretch>
        </p:blipFill>
        <p:spPr>
          <a:xfrm>
            <a:off x="3565212" y="2670573"/>
            <a:ext cx="806175" cy="252401"/>
          </a:xfrm>
          <a:prstGeom prst="rect">
            <a:avLst/>
          </a:prstGeom>
          <a:noFill/>
          <a:ln>
            <a:noFill/>
          </a:ln>
        </p:spPr>
      </p:pic>
      <p:sp>
        <p:nvSpPr>
          <p:cNvPr id="863" name="Google Shape;863;p150"/>
          <p:cNvSpPr txBox="1"/>
          <p:nvPr>
            <p:ph type="title"/>
          </p:nvPr>
        </p:nvSpPr>
        <p:spPr>
          <a:xfrm>
            <a:off x="304800" y="168850"/>
            <a:ext cx="7607700" cy="298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2400"/>
              <a:buFont typeface="Helvetica Neue"/>
              <a:buNone/>
            </a:pPr>
            <a:r>
              <a:rPr b="1" lang="en" sz="1800">
                <a:solidFill>
                  <a:srgbClr val="FFFFFF"/>
                </a:solidFill>
                <a:latin typeface="Lato"/>
                <a:ea typeface="Lato"/>
                <a:cs typeface="Lato"/>
                <a:sym typeface="Lato"/>
              </a:rPr>
              <a:t>Integration complexity of toolchains slows down teams</a:t>
            </a:r>
            <a:endParaRPr b="1" sz="1800">
              <a:solidFill>
                <a:srgbClr val="FFFFFF"/>
              </a:solidFill>
              <a:latin typeface="Lato"/>
              <a:ea typeface="Lato"/>
              <a:cs typeface="Lato"/>
              <a:sym typeface="Lato"/>
            </a:endParaRPr>
          </a:p>
        </p:txBody>
      </p:sp>
      <p:sp>
        <p:nvSpPr>
          <p:cNvPr id="864" name="Google Shape;864;p150"/>
          <p:cNvSpPr txBox="1"/>
          <p:nvPr/>
        </p:nvSpPr>
        <p:spPr>
          <a:xfrm>
            <a:off x="37799" y="3151181"/>
            <a:ext cx="753900" cy="401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Portfolio mgmt</a:t>
            </a:r>
            <a:endParaRPr sz="800">
              <a:solidFill>
                <a:schemeClr val="accent2"/>
              </a:solidFill>
              <a:latin typeface="Source Sans Pro"/>
              <a:ea typeface="Source Sans Pro"/>
              <a:cs typeface="Source Sans Pro"/>
              <a:sym typeface="Source Sans Pro"/>
            </a:endParaRPr>
          </a:p>
        </p:txBody>
      </p:sp>
      <p:sp>
        <p:nvSpPr>
          <p:cNvPr id="865" name="Google Shape;865;p150"/>
          <p:cNvSpPr txBox="1"/>
          <p:nvPr/>
        </p:nvSpPr>
        <p:spPr>
          <a:xfrm>
            <a:off x="925784" y="3151181"/>
            <a:ext cx="753900" cy="18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Issue tracking</a:t>
            </a:r>
            <a:endParaRPr sz="800">
              <a:solidFill>
                <a:schemeClr val="accent2"/>
              </a:solidFill>
              <a:latin typeface="Source Sans Pro"/>
              <a:ea typeface="Source Sans Pro"/>
              <a:cs typeface="Source Sans Pro"/>
              <a:sym typeface="Source Sans Pro"/>
            </a:endParaRPr>
          </a:p>
        </p:txBody>
      </p:sp>
      <p:sp>
        <p:nvSpPr>
          <p:cNvPr id="866" name="Google Shape;866;p150"/>
          <p:cNvSpPr txBox="1"/>
          <p:nvPr/>
        </p:nvSpPr>
        <p:spPr>
          <a:xfrm>
            <a:off x="1809495" y="3151181"/>
            <a:ext cx="7539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Version</a:t>
            </a:r>
            <a:endParaRPr sz="1100">
              <a:solidFill>
                <a:schemeClr val="accen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control</a:t>
            </a:r>
            <a:endParaRPr sz="800">
              <a:solidFill>
                <a:schemeClr val="accent2"/>
              </a:solidFill>
              <a:latin typeface="Source Sans Pro"/>
              <a:ea typeface="Source Sans Pro"/>
              <a:cs typeface="Source Sans Pro"/>
              <a:sym typeface="Source Sans Pro"/>
            </a:endParaRPr>
          </a:p>
        </p:txBody>
      </p:sp>
      <p:sp>
        <p:nvSpPr>
          <p:cNvPr id="867" name="Google Shape;867;p150"/>
          <p:cNvSpPr txBox="1"/>
          <p:nvPr/>
        </p:nvSpPr>
        <p:spPr>
          <a:xfrm>
            <a:off x="2697481" y="3151181"/>
            <a:ext cx="7539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Code</a:t>
            </a:r>
            <a:endParaRPr sz="1100">
              <a:solidFill>
                <a:schemeClr val="accen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review</a:t>
            </a:r>
            <a:endParaRPr sz="800">
              <a:solidFill>
                <a:schemeClr val="accent2"/>
              </a:solidFill>
              <a:latin typeface="Source Sans Pro"/>
              <a:ea typeface="Source Sans Pro"/>
              <a:cs typeface="Source Sans Pro"/>
              <a:sym typeface="Source Sans Pro"/>
            </a:endParaRPr>
          </a:p>
        </p:txBody>
      </p:sp>
      <p:sp>
        <p:nvSpPr>
          <p:cNvPr id="868" name="Google Shape;868;p150"/>
          <p:cNvSpPr txBox="1"/>
          <p:nvPr/>
        </p:nvSpPr>
        <p:spPr>
          <a:xfrm>
            <a:off x="3581191" y="3151186"/>
            <a:ext cx="7539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Continuous integration</a:t>
            </a:r>
            <a:endParaRPr sz="800">
              <a:solidFill>
                <a:schemeClr val="accent2"/>
              </a:solidFill>
              <a:latin typeface="Source Sans Pro"/>
              <a:ea typeface="Source Sans Pro"/>
              <a:cs typeface="Source Sans Pro"/>
              <a:sym typeface="Source Sans Pro"/>
            </a:endParaRPr>
          </a:p>
        </p:txBody>
      </p:sp>
      <p:sp>
        <p:nvSpPr>
          <p:cNvPr id="869" name="Google Shape;869;p150"/>
          <p:cNvSpPr txBox="1"/>
          <p:nvPr/>
        </p:nvSpPr>
        <p:spPr>
          <a:xfrm>
            <a:off x="8016170" y="3160997"/>
            <a:ext cx="7539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Security testing</a:t>
            </a:r>
            <a:endParaRPr sz="800">
              <a:solidFill>
                <a:schemeClr val="accent2"/>
              </a:solidFill>
              <a:latin typeface="Source Sans Pro"/>
              <a:ea typeface="Source Sans Pro"/>
              <a:cs typeface="Source Sans Pro"/>
              <a:sym typeface="Source Sans Pro"/>
            </a:endParaRPr>
          </a:p>
        </p:txBody>
      </p:sp>
      <p:sp>
        <p:nvSpPr>
          <p:cNvPr id="870" name="Google Shape;870;p150"/>
          <p:cNvSpPr txBox="1"/>
          <p:nvPr/>
        </p:nvSpPr>
        <p:spPr>
          <a:xfrm>
            <a:off x="4509840" y="3165900"/>
            <a:ext cx="753900" cy="17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Container registry</a:t>
            </a:r>
            <a:endParaRPr sz="800">
              <a:solidFill>
                <a:schemeClr val="accent2"/>
              </a:solidFill>
              <a:latin typeface="Source Sans Pro"/>
              <a:ea typeface="Source Sans Pro"/>
              <a:cs typeface="Source Sans Pro"/>
              <a:sym typeface="Source Sans Pro"/>
            </a:endParaRPr>
          </a:p>
        </p:txBody>
      </p:sp>
      <p:pic>
        <p:nvPicPr>
          <p:cNvPr id="871" name="Google Shape;871;p150"/>
          <p:cNvPicPr preferRelativeResize="0"/>
          <p:nvPr/>
        </p:nvPicPr>
        <p:blipFill rotWithShape="1">
          <a:blip r:embed="rId5">
            <a:alphaModFix/>
          </a:blip>
          <a:srcRect b="0" l="0" r="0" t="0"/>
          <a:stretch/>
        </p:blipFill>
        <p:spPr>
          <a:xfrm>
            <a:off x="967418" y="2153001"/>
            <a:ext cx="606374" cy="236799"/>
          </a:xfrm>
          <a:prstGeom prst="rect">
            <a:avLst/>
          </a:prstGeom>
          <a:noFill/>
          <a:ln>
            <a:noFill/>
          </a:ln>
        </p:spPr>
      </p:pic>
      <p:pic>
        <p:nvPicPr>
          <p:cNvPr id="872" name="Google Shape;872;p150"/>
          <p:cNvPicPr preferRelativeResize="0"/>
          <p:nvPr/>
        </p:nvPicPr>
        <p:blipFill>
          <a:blip r:embed="rId6">
            <a:alphaModFix/>
          </a:blip>
          <a:stretch>
            <a:fillRect/>
          </a:stretch>
        </p:blipFill>
        <p:spPr>
          <a:xfrm>
            <a:off x="4520896" y="2064346"/>
            <a:ext cx="731635" cy="443531"/>
          </a:xfrm>
          <a:prstGeom prst="rect">
            <a:avLst/>
          </a:prstGeom>
          <a:noFill/>
          <a:ln>
            <a:noFill/>
          </a:ln>
        </p:spPr>
      </p:pic>
      <p:pic>
        <p:nvPicPr>
          <p:cNvPr id="873" name="Google Shape;873;p150"/>
          <p:cNvPicPr preferRelativeResize="0"/>
          <p:nvPr/>
        </p:nvPicPr>
        <p:blipFill rotWithShape="1">
          <a:blip r:embed="rId7">
            <a:alphaModFix/>
          </a:blip>
          <a:srcRect b="0" l="0" r="0" t="0"/>
          <a:stretch/>
        </p:blipFill>
        <p:spPr>
          <a:xfrm>
            <a:off x="3767943" y="2017451"/>
            <a:ext cx="311475" cy="507899"/>
          </a:xfrm>
          <a:prstGeom prst="rect">
            <a:avLst/>
          </a:prstGeom>
          <a:noFill/>
          <a:ln>
            <a:noFill/>
          </a:ln>
        </p:spPr>
      </p:pic>
      <p:pic>
        <p:nvPicPr>
          <p:cNvPr id="874" name="Google Shape;874;p150"/>
          <p:cNvPicPr preferRelativeResize="0"/>
          <p:nvPr/>
        </p:nvPicPr>
        <p:blipFill>
          <a:blip r:embed="rId8">
            <a:alphaModFix/>
          </a:blip>
          <a:stretch>
            <a:fillRect/>
          </a:stretch>
        </p:blipFill>
        <p:spPr>
          <a:xfrm>
            <a:off x="1838081" y="2713816"/>
            <a:ext cx="652726" cy="165714"/>
          </a:xfrm>
          <a:prstGeom prst="rect">
            <a:avLst/>
          </a:prstGeom>
          <a:noFill/>
          <a:ln>
            <a:noFill/>
          </a:ln>
        </p:spPr>
      </p:pic>
      <p:pic>
        <p:nvPicPr>
          <p:cNvPr id="875" name="Google Shape;875;p150"/>
          <p:cNvPicPr preferRelativeResize="0"/>
          <p:nvPr/>
        </p:nvPicPr>
        <p:blipFill rotWithShape="1">
          <a:blip r:embed="rId9">
            <a:alphaModFix/>
          </a:blip>
          <a:srcRect b="0" l="63292" r="3209" t="0"/>
          <a:stretch/>
        </p:blipFill>
        <p:spPr>
          <a:xfrm>
            <a:off x="2749097" y="1929026"/>
            <a:ext cx="585370" cy="684750"/>
          </a:xfrm>
          <a:prstGeom prst="rect">
            <a:avLst/>
          </a:prstGeom>
          <a:noFill/>
          <a:ln>
            <a:noFill/>
          </a:ln>
        </p:spPr>
      </p:pic>
      <p:sp>
        <p:nvSpPr>
          <p:cNvPr id="876" name="Google Shape;876;p150"/>
          <p:cNvSpPr txBox="1"/>
          <p:nvPr/>
        </p:nvSpPr>
        <p:spPr>
          <a:xfrm>
            <a:off x="5393551" y="3165900"/>
            <a:ext cx="753900" cy="31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CD/Release automation</a:t>
            </a:r>
            <a:endParaRPr sz="800">
              <a:solidFill>
                <a:schemeClr val="accent2"/>
              </a:solidFill>
              <a:latin typeface="Source Sans Pro"/>
              <a:ea typeface="Source Sans Pro"/>
              <a:cs typeface="Source Sans Pro"/>
              <a:sym typeface="Source Sans Pro"/>
            </a:endParaRPr>
          </a:p>
        </p:txBody>
      </p:sp>
      <p:sp>
        <p:nvSpPr>
          <p:cNvPr id="877" name="Google Shape;877;p150"/>
          <p:cNvSpPr txBox="1"/>
          <p:nvPr/>
        </p:nvSpPr>
        <p:spPr>
          <a:xfrm>
            <a:off x="6277261" y="3165900"/>
            <a:ext cx="753900" cy="4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accent2"/>
                </a:solidFill>
                <a:latin typeface="Source Sans Pro"/>
                <a:ea typeface="Source Sans Pro"/>
                <a:cs typeface="Source Sans Pro"/>
                <a:sym typeface="Source Sans Pro"/>
              </a:rPr>
              <a:t>Configuration Management</a:t>
            </a:r>
            <a:endParaRPr sz="1000">
              <a:solidFill>
                <a:schemeClr val="accent2"/>
              </a:solidFill>
              <a:latin typeface="Source Sans Pro"/>
              <a:ea typeface="Source Sans Pro"/>
              <a:cs typeface="Source Sans Pro"/>
              <a:sym typeface="Source Sans Pro"/>
            </a:endParaRPr>
          </a:p>
        </p:txBody>
      </p:sp>
      <p:sp>
        <p:nvSpPr>
          <p:cNvPr id="878" name="Google Shape;878;p150"/>
          <p:cNvSpPr txBox="1"/>
          <p:nvPr/>
        </p:nvSpPr>
        <p:spPr>
          <a:xfrm>
            <a:off x="7160972" y="3165905"/>
            <a:ext cx="753900" cy="46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100">
                <a:solidFill>
                  <a:schemeClr val="accent2"/>
                </a:solidFill>
                <a:latin typeface="Source Sans Pro"/>
                <a:ea typeface="Source Sans Pro"/>
                <a:cs typeface="Source Sans Pro"/>
                <a:sym typeface="Source Sans Pro"/>
              </a:rPr>
              <a:t>Monitoring</a:t>
            </a:r>
            <a:endParaRPr sz="1100">
              <a:solidFill>
                <a:schemeClr val="accent2"/>
              </a:solidFill>
              <a:latin typeface="Source Sans Pro"/>
              <a:ea typeface="Source Sans Pro"/>
              <a:cs typeface="Source Sans Pro"/>
              <a:sym typeface="Source Sans Pro"/>
            </a:endParaRPr>
          </a:p>
        </p:txBody>
      </p:sp>
      <p:pic>
        <p:nvPicPr>
          <p:cNvPr id="879" name="Google Shape;879;p150"/>
          <p:cNvPicPr preferRelativeResize="0"/>
          <p:nvPr/>
        </p:nvPicPr>
        <p:blipFill rotWithShape="1">
          <a:blip r:embed="rId10">
            <a:alphaModFix/>
          </a:blip>
          <a:srcRect b="0" l="0" r="0" t="0"/>
          <a:stretch/>
        </p:blipFill>
        <p:spPr>
          <a:xfrm>
            <a:off x="6481974" y="2638306"/>
            <a:ext cx="323196" cy="346173"/>
          </a:xfrm>
          <a:prstGeom prst="rect">
            <a:avLst/>
          </a:prstGeom>
          <a:noFill/>
          <a:ln>
            <a:noFill/>
          </a:ln>
        </p:spPr>
      </p:pic>
      <p:pic>
        <p:nvPicPr>
          <p:cNvPr id="880" name="Google Shape;880;p150"/>
          <p:cNvPicPr preferRelativeResize="0"/>
          <p:nvPr/>
        </p:nvPicPr>
        <p:blipFill>
          <a:blip r:embed="rId11">
            <a:alphaModFix/>
          </a:blip>
          <a:stretch>
            <a:fillRect/>
          </a:stretch>
        </p:blipFill>
        <p:spPr>
          <a:xfrm>
            <a:off x="2691262" y="2700843"/>
            <a:ext cx="753750" cy="191662"/>
          </a:xfrm>
          <a:prstGeom prst="rect">
            <a:avLst/>
          </a:prstGeom>
          <a:noFill/>
          <a:ln>
            <a:noFill/>
          </a:ln>
        </p:spPr>
      </p:pic>
      <p:pic>
        <p:nvPicPr>
          <p:cNvPr id="881" name="Google Shape;881;p150"/>
          <p:cNvPicPr preferRelativeResize="0"/>
          <p:nvPr/>
        </p:nvPicPr>
        <p:blipFill>
          <a:blip r:embed="rId12">
            <a:alphaModFix/>
          </a:blip>
          <a:stretch>
            <a:fillRect/>
          </a:stretch>
        </p:blipFill>
        <p:spPr>
          <a:xfrm>
            <a:off x="5360203" y="2669341"/>
            <a:ext cx="814949" cy="284103"/>
          </a:xfrm>
          <a:prstGeom prst="rect">
            <a:avLst/>
          </a:prstGeom>
          <a:noFill/>
          <a:ln>
            <a:noFill/>
          </a:ln>
        </p:spPr>
      </p:pic>
      <p:sp>
        <p:nvSpPr>
          <p:cNvPr id="882" name="Google Shape;882;p150"/>
          <p:cNvSpPr/>
          <p:nvPr/>
        </p:nvSpPr>
        <p:spPr>
          <a:xfrm>
            <a:off x="258590" y="858198"/>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Plan</a:t>
            </a:r>
            <a:endParaRPr b="0" i="0" sz="2100" u="none" cap="none" strike="noStrike">
              <a:solidFill>
                <a:schemeClr val="dk1"/>
              </a:solidFill>
              <a:latin typeface="Helvetica Neue"/>
              <a:ea typeface="Helvetica Neue"/>
              <a:cs typeface="Helvetica Neue"/>
              <a:sym typeface="Helvetica Neue"/>
            </a:endParaRPr>
          </a:p>
        </p:txBody>
      </p:sp>
      <p:pic>
        <p:nvPicPr>
          <p:cNvPr descr="Stages" id="883" name="Google Shape;883;p150"/>
          <p:cNvPicPr preferRelativeResize="0"/>
          <p:nvPr/>
        </p:nvPicPr>
        <p:blipFill rotWithShape="1">
          <a:blip r:embed="rId13">
            <a:alphaModFix/>
          </a:blip>
          <a:srcRect b="0" l="0" r="94550" t="0"/>
          <a:stretch/>
        </p:blipFill>
        <p:spPr>
          <a:xfrm>
            <a:off x="595573" y="1218279"/>
            <a:ext cx="399542" cy="382579"/>
          </a:xfrm>
          <a:prstGeom prst="rect">
            <a:avLst/>
          </a:prstGeom>
          <a:noFill/>
          <a:ln>
            <a:noFill/>
          </a:ln>
        </p:spPr>
      </p:pic>
      <p:cxnSp>
        <p:nvCxnSpPr>
          <p:cNvPr id="884" name="Google Shape;884;p150"/>
          <p:cNvCxnSpPr/>
          <p:nvPr/>
        </p:nvCxnSpPr>
        <p:spPr>
          <a:xfrm flipH="1">
            <a:off x="3512423" y="797063"/>
            <a:ext cx="7500" cy="2386200"/>
          </a:xfrm>
          <a:prstGeom prst="straightConnector1">
            <a:avLst/>
          </a:prstGeom>
          <a:noFill/>
          <a:ln cap="flat" cmpd="sng" w="9525">
            <a:solidFill>
              <a:srgbClr val="CCCCCC"/>
            </a:solidFill>
            <a:prstDash val="solid"/>
            <a:round/>
            <a:headEnd len="med" w="med" type="none"/>
            <a:tailEnd len="med" w="med" type="none"/>
          </a:ln>
        </p:spPr>
      </p:cxnSp>
      <p:cxnSp>
        <p:nvCxnSpPr>
          <p:cNvPr id="885" name="Google Shape;885;p150"/>
          <p:cNvCxnSpPr/>
          <p:nvPr/>
        </p:nvCxnSpPr>
        <p:spPr>
          <a:xfrm flipH="1">
            <a:off x="4441073" y="811781"/>
            <a:ext cx="7500" cy="2386200"/>
          </a:xfrm>
          <a:prstGeom prst="straightConnector1">
            <a:avLst/>
          </a:prstGeom>
          <a:noFill/>
          <a:ln cap="flat" cmpd="sng" w="9525">
            <a:solidFill>
              <a:srgbClr val="CCCCCC"/>
            </a:solidFill>
            <a:prstDash val="solid"/>
            <a:round/>
            <a:headEnd len="med" w="med" type="none"/>
            <a:tailEnd len="med" w="med" type="none"/>
          </a:ln>
        </p:spPr>
      </p:cxnSp>
      <p:cxnSp>
        <p:nvCxnSpPr>
          <p:cNvPr id="886" name="Google Shape;886;p150"/>
          <p:cNvCxnSpPr/>
          <p:nvPr/>
        </p:nvCxnSpPr>
        <p:spPr>
          <a:xfrm flipH="1">
            <a:off x="5324783" y="811781"/>
            <a:ext cx="7500" cy="2386200"/>
          </a:xfrm>
          <a:prstGeom prst="straightConnector1">
            <a:avLst/>
          </a:prstGeom>
          <a:noFill/>
          <a:ln cap="flat" cmpd="sng" w="9525">
            <a:solidFill>
              <a:srgbClr val="CCCCCC"/>
            </a:solidFill>
            <a:prstDash val="solid"/>
            <a:round/>
            <a:headEnd len="med" w="med" type="none"/>
            <a:tailEnd len="med" w="med" type="none"/>
          </a:ln>
        </p:spPr>
      </p:cxnSp>
      <p:cxnSp>
        <p:nvCxnSpPr>
          <p:cNvPr id="887" name="Google Shape;887;p150"/>
          <p:cNvCxnSpPr/>
          <p:nvPr/>
        </p:nvCxnSpPr>
        <p:spPr>
          <a:xfrm flipH="1">
            <a:off x="7092204" y="811781"/>
            <a:ext cx="7500" cy="2386200"/>
          </a:xfrm>
          <a:prstGeom prst="straightConnector1">
            <a:avLst/>
          </a:prstGeom>
          <a:noFill/>
          <a:ln cap="flat" cmpd="sng" w="9525">
            <a:solidFill>
              <a:srgbClr val="CCCCCC"/>
            </a:solidFill>
            <a:prstDash val="solid"/>
            <a:round/>
            <a:headEnd len="med" w="med" type="none"/>
            <a:tailEnd len="med" w="med" type="none"/>
          </a:ln>
        </p:spPr>
      </p:cxnSp>
      <p:cxnSp>
        <p:nvCxnSpPr>
          <p:cNvPr id="888" name="Google Shape;888;p150"/>
          <p:cNvCxnSpPr/>
          <p:nvPr/>
        </p:nvCxnSpPr>
        <p:spPr>
          <a:xfrm flipH="1">
            <a:off x="6208494" y="811781"/>
            <a:ext cx="7500" cy="2386200"/>
          </a:xfrm>
          <a:prstGeom prst="straightConnector1">
            <a:avLst/>
          </a:prstGeom>
          <a:noFill/>
          <a:ln cap="flat" cmpd="sng" w="9525">
            <a:solidFill>
              <a:srgbClr val="CCCCCC"/>
            </a:solidFill>
            <a:prstDash val="solid"/>
            <a:round/>
            <a:headEnd len="med" w="med" type="none"/>
            <a:tailEnd len="med" w="med" type="none"/>
          </a:ln>
        </p:spPr>
      </p:cxnSp>
      <p:sp>
        <p:nvSpPr>
          <p:cNvPr id="889" name="Google Shape;889;p150"/>
          <p:cNvSpPr/>
          <p:nvPr/>
        </p:nvSpPr>
        <p:spPr>
          <a:xfrm>
            <a:off x="2099658" y="858198"/>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Create</a:t>
            </a:r>
            <a:endParaRPr b="0" i="0" sz="2100" u="none" cap="none" strike="noStrike">
              <a:solidFill>
                <a:schemeClr val="dk1"/>
              </a:solidFill>
              <a:latin typeface="Helvetica Neue"/>
              <a:ea typeface="Helvetica Neue"/>
              <a:cs typeface="Helvetica Neue"/>
              <a:sym typeface="Helvetica Neue"/>
            </a:endParaRPr>
          </a:p>
        </p:txBody>
      </p:sp>
      <p:pic>
        <p:nvPicPr>
          <p:cNvPr descr="Stages" id="890" name="Google Shape;890;p150"/>
          <p:cNvPicPr preferRelativeResize="0"/>
          <p:nvPr/>
        </p:nvPicPr>
        <p:blipFill rotWithShape="1">
          <a:blip r:embed="rId13">
            <a:alphaModFix/>
          </a:blip>
          <a:srcRect b="0" l="15704" r="78845" t="0"/>
          <a:stretch/>
        </p:blipFill>
        <p:spPr>
          <a:xfrm>
            <a:off x="2436641" y="1218288"/>
            <a:ext cx="399542" cy="382561"/>
          </a:xfrm>
          <a:prstGeom prst="rect">
            <a:avLst/>
          </a:prstGeom>
          <a:noFill/>
          <a:ln>
            <a:noFill/>
          </a:ln>
        </p:spPr>
      </p:pic>
      <p:sp>
        <p:nvSpPr>
          <p:cNvPr id="891" name="Google Shape;891;p150"/>
          <p:cNvSpPr/>
          <p:nvPr/>
        </p:nvSpPr>
        <p:spPr>
          <a:xfrm>
            <a:off x="7022477" y="872917"/>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Monitor</a:t>
            </a:r>
            <a:endParaRPr b="0" i="0" sz="2100" u="none" cap="none" strike="noStrike">
              <a:solidFill>
                <a:schemeClr val="dk1"/>
              </a:solidFill>
              <a:latin typeface="Helvetica Neue"/>
              <a:ea typeface="Helvetica Neue"/>
              <a:cs typeface="Helvetica Neue"/>
              <a:sym typeface="Helvetica Neue"/>
            </a:endParaRPr>
          </a:p>
        </p:txBody>
      </p:sp>
      <p:pic>
        <p:nvPicPr>
          <p:cNvPr descr="Stages" id="892" name="Google Shape;892;p150"/>
          <p:cNvPicPr preferRelativeResize="0"/>
          <p:nvPr/>
        </p:nvPicPr>
        <p:blipFill rotWithShape="1">
          <a:blip r:embed="rId13">
            <a:alphaModFix/>
          </a:blip>
          <a:srcRect b="0" l="95540" r="0" t="0"/>
          <a:stretch/>
        </p:blipFill>
        <p:spPr>
          <a:xfrm>
            <a:off x="7395750" y="1233006"/>
            <a:ext cx="326957" cy="382561"/>
          </a:xfrm>
          <a:prstGeom prst="rect">
            <a:avLst/>
          </a:prstGeom>
          <a:noFill/>
          <a:ln>
            <a:noFill/>
          </a:ln>
        </p:spPr>
      </p:pic>
      <p:sp>
        <p:nvSpPr>
          <p:cNvPr id="893" name="Google Shape;893;p150"/>
          <p:cNvSpPr/>
          <p:nvPr/>
        </p:nvSpPr>
        <p:spPr>
          <a:xfrm>
            <a:off x="3523456" y="870873"/>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Verify</a:t>
            </a:r>
            <a:endParaRPr b="0" i="0" sz="2100" u="none" cap="none" strike="noStrike">
              <a:solidFill>
                <a:schemeClr val="dk1"/>
              </a:solidFill>
              <a:latin typeface="Helvetica Neue"/>
              <a:ea typeface="Helvetica Neue"/>
              <a:cs typeface="Helvetica Neue"/>
              <a:sym typeface="Helvetica Neue"/>
            </a:endParaRPr>
          </a:p>
        </p:txBody>
      </p:sp>
      <p:pic>
        <p:nvPicPr>
          <p:cNvPr descr="Stages" id="894" name="Google Shape;894;p150"/>
          <p:cNvPicPr preferRelativeResize="0"/>
          <p:nvPr/>
        </p:nvPicPr>
        <p:blipFill rotWithShape="1">
          <a:blip r:embed="rId13">
            <a:alphaModFix/>
          </a:blip>
          <a:srcRect b="0" l="31238" r="62637" t="0"/>
          <a:stretch/>
        </p:blipFill>
        <p:spPr>
          <a:xfrm>
            <a:off x="3835711" y="1230954"/>
            <a:ext cx="448995" cy="382579"/>
          </a:xfrm>
          <a:prstGeom prst="rect">
            <a:avLst/>
          </a:prstGeom>
          <a:noFill/>
          <a:ln>
            <a:noFill/>
          </a:ln>
        </p:spPr>
      </p:pic>
      <p:sp>
        <p:nvSpPr>
          <p:cNvPr id="895" name="Google Shape;895;p150"/>
          <p:cNvSpPr/>
          <p:nvPr/>
        </p:nvSpPr>
        <p:spPr>
          <a:xfrm>
            <a:off x="4338547" y="872917"/>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Package</a:t>
            </a:r>
            <a:endParaRPr b="0" i="0" sz="2100" u="none" cap="none" strike="noStrike">
              <a:solidFill>
                <a:schemeClr val="dk1"/>
              </a:solidFill>
              <a:latin typeface="Helvetica Neue"/>
              <a:ea typeface="Helvetica Neue"/>
              <a:cs typeface="Helvetica Neue"/>
              <a:sym typeface="Helvetica Neue"/>
            </a:endParaRPr>
          </a:p>
        </p:txBody>
      </p:sp>
      <p:pic>
        <p:nvPicPr>
          <p:cNvPr descr="Stages" id="896" name="Google Shape;896;p150"/>
          <p:cNvPicPr preferRelativeResize="0"/>
          <p:nvPr/>
        </p:nvPicPr>
        <p:blipFill rotWithShape="1">
          <a:blip r:embed="rId13">
            <a:alphaModFix/>
          </a:blip>
          <a:srcRect b="0" l="47229" r="46646" t="0"/>
          <a:stretch/>
        </p:blipFill>
        <p:spPr>
          <a:xfrm>
            <a:off x="4650802" y="1232998"/>
            <a:ext cx="448995" cy="382579"/>
          </a:xfrm>
          <a:prstGeom prst="rect">
            <a:avLst/>
          </a:prstGeom>
          <a:noFill/>
          <a:ln>
            <a:noFill/>
          </a:ln>
        </p:spPr>
      </p:pic>
      <p:sp>
        <p:nvSpPr>
          <p:cNvPr id="897" name="Google Shape;897;p150"/>
          <p:cNvSpPr/>
          <p:nvPr/>
        </p:nvSpPr>
        <p:spPr>
          <a:xfrm>
            <a:off x="5239187" y="872917"/>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Release</a:t>
            </a:r>
            <a:endParaRPr b="0" i="0" sz="2100" u="none" cap="none" strike="noStrike">
              <a:solidFill>
                <a:schemeClr val="dk1"/>
              </a:solidFill>
              <a:latin typeface="Helvetica Neue"/>
              <a:ea typeface="Helvetica Neue"/>
              <a:cs typeface="Helvetica Neue"/>
              <a:sym typeface="Helvetica Neue"/>
            </a:endParaRPr>
          </a:p>
        </p:txBody>
      </p:sp>
      <p:pic>
        <p:nvPicPr>
          <p:cNvPr descr="Stages" id="898" name="Google Shape;898;p150"/>
          <p:cNvPicPr preferRelativeResize="0"/>
          <p:nvPr/>
        </p:nvPicPr>
        <p:blipFill rotWithShape="1">
          <a:blip r:embed="rId13">
            <a:alphaModFix/>
          </a:blip>
          <a:srcRect b="0" l="63340" r="31209" t="0"/>
          <a:stretch/>
        </p:blipFill>
        <p:spPr>
          <a:xfrm>
            <a:off x="5576169" y="1232998"/>
            <a:ext cx="399542" cy="382579"/>
          </a:xfrm>
          <a:prstGeom prst="rect">
            <a:avLst/>
          </a:prstGeom>
          <a:noFill/>
          <a:ln>
            <a:noFill/>
          </a:ln>
        </p:spPr>
      </p:pic>
      <p:sp>
        <p:nvSpPr>
          <p:cNvPr id="899" name="Google Shape;899;p150"/>
          <p:cNvSpPr/>
          <p:nvPr/>
        </p:nvSpPr>
        <p:spPr>
          <a:xfrm>
            <a:off x="6119159" y="872917"/>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chemeClr val="dk1"/>
                </a:solidFill>
                <a:latin typeface="Helvetica Neue"/>
                <a:ea typeface="Helvetica Neue"/>
                <a:cs typeface="Helvetica Neue"/>
                <a:sym typeface="Helvetica Neue"/>
              </a:rPr>
              <a:t>Configure</a:t>
            </a:r>
            <a:endParaRPr b="0" i="0" sz="2100" u="none" cap="none" strike="noStrike">
              <a:solidFill>
                <a:schemeClr val="dk1"/>
              </a:solidFill>
              <a:latin typeface="Helvetica Neue"/>
              <a:ea typeface="Helvetica Neue"/>
              <a:cs typeface="Helvetica Neue"/>
              <a:sym typeface="Helvetica Neue"/>
            </a:endParaRPr>
          </a:p>
        </p:txBody>
      </p:sp>
      <p:pic>
        <p:nvPicPr>
          <p:cNvPr descr="Stages" id="900" name="Google Shape;900;p150"/>
          <p:cNvPicPr preferRelativeResize="0"/>
          <p:nvPr/>
        </p:nvPicPr>
        <p:blipFill rotWithShape="1">
          <a:blip r:embed="rId13">
            <a:alphaModFix/>
          </a:blip>
          <a:srcRect b="0" l="79148" r="15402" t="0"/>
          <a:stretch/>
        </p:blipFill>
        <p:spPr>
          <a:xfrm>
            <a:off x="6456142" y="1233006"/>
            <a:ext cx="399542" cy="382561"/>
          </a:xfrm>
          <a:prstGeom prst="rect">
            <a:avLst/>
          </a:prstGeom>
          <a:noFill/>
          <a:ln>
            <a:noFill/>
          </a:ln>
        </p:spPr>
      </p:pic>
      <p:pic>
        <p:nvPicPr>
          <p:cNvPr id="901" name="Google Shape;901;p150"/>
          <p:cNvPicPr preferRelativeResize="0"/>
          <p:nvPr/>
        </p:nvPicPr>
        <p:blipFill>
          <a:blip r:embed="rId14">
            <a:alphaModFix/>
          </a:blip>
          <a:stretch>
            <a:fillRect/>
          </a:stretch>
        </p:blipFill>
        <p:spPr>
          <a:xfrm>
            <a:off x="8084248" y="2809227"/>
            <a:ext cx="837900" cy="239400"/>
          </a:xfrm>
          <a:prstGeom prst="rect">
            <a:avLst/>
          </a:prstGeom>
          <a:noFill/>
          <a:ln>
            <a:noFill/>
          </a:ln>
        </p:spPr>
      </p:pic>
      <p:pic>
        <p:nvPicPr>
          <p:cNvPr id="902" name="Google Shape;902;p150"/>
          <p:cNvPicPr preferRelativeResize="0"/>
          <p:nvPr/>
        </p:nvPicPr>
        <p:blipFill>
          <a:blip r:embed="rId15">
            <a:alphaModFix/>
          </a:blip>
          <a:stretch>
            <a:fillRect/>
          </a:stretch>
        </p:blipFill>
        <p:spPr>
          <a:xfrm>
            <a:off x="919558" y="2712448"/>
            <a:ext cx="753750" cy="168451"/>
          </a:xfrm>
          <a:prstGeom prst="rect">
            <a:avLst/>
          </a:prstGeom>
          <a:noFill/>
          <a:ln>
            <a:noFill/>
          </a:ln>
        </p:spPr>
      </p:pic>
      <p:pic>
        <p:nvPicPr>
          <p:cNvPr id="903" name="Google Shape;903;p150"/>
          <p:cNvPicPr preferRelativeResize="0"/>
          <p:nvPr/>
        </p:nvPicPr>
        <p:blipFill>
          <a:blip r:embed="rId16">
            <a:alphaModFix/>
          </a:blip>
          <a:stretch>
            <a:fillRect/>
          </a:stretch>
        </p:blipFill>
        <p:spPr>
          <a:xfrm>
            <a:off x="5324822" y="2101255"/>
            <a:ext cx="806175" cy="369729"/>
          </a:xfrm>
          <a:prstGeom prst="rect">
            <a:avLst/>
          </a:prstGeom>
          <a:noFill/>
          <a:ln>
            <a:noFill/>
          </a:ln>
        </p:spPr>
      </p:pic>
      <p:pic>
        <p:nvPicPr>
          <p:cNvPr id="904" name="Google Shape;904;p150"/>
          <p:cNvPicPr preferRelativeResize="0"/>
          <p:nvPr/>
        </p:nvPicPr>
        <p:blipFill rotWithShape="1">
          <a:blip r:embed="rId17">
            <a:alphaModFix/>
          </a:blip>
          <a:srcRect b="32931" l="0" r="0" t="20502"/>
          <a:stretch/>
        </p:blipFill>
        <p:spPr>
          <a:xfrm>
            <a:off x="7146186" y="2729207"/>
            <a:ext cx="809325" cy="204794"/>
          </a:xfrm>
          <a:prstGeom prst="rect">
            <a:avLst/>
          </a:prstGeom>
          <a:noFill/>
          <a:ln>
            <a:noFill/>
          </a:ln>
        </p:spPr>
      </p:pic>
      <p:sp>
        <p:nvSpPr>
          <p:cNvPr id="905" name="Google Shape;905;p150"/>
          <p:cNvSpPr/>
          <p:nvPr/>
        </p:nvSpPr>
        <p:spPr>
          <a:xfrm rot="10800000">
            <a:off x="376706" y="3501394"/>
            <a:ext cx="9150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6" name="Google Shape;906;p150"/>
          <p:cNvSpPr/>
          <p:nvPr/>
        </p:nvSpPr>
        <p:spPr>
          <a:xfrm rot="10800000">
            <a:off x="2194125" y="3501394"/>
            <a:ext cx="8484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7" name="Google Shape;907;p150"/>
          <p:cNvSpPr/>
          <p:nvPr/>
        </p:nvSpPr>
        <p:spPr>
          <a:xfrm rot="10800000">
            <a:off x="3104738" y="3501394"/>
            <a:ext cx="7704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8" name="Google Shape;908;p150"/>
          <p:cNvSpPr/>
          <p:nvPr/>
        </p:nvSpPr>
        <p:spPr>
          <a:xfrm rot="10800000">
            <a:off x="3945281" y="3543281"/>
            <a:ext cx="4477200" cy="4215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9" name="Google Shape;909;p150"/>
          <p:cNvSpPr/>
          <p:nvPr/>
        </p:nvSpPr>
        <p:spPr>
          <a:xfrm rot="10800000">
            <a:off x="5036456" y="3501413"/>
            <a:ext cx="785700" cy="1419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0" name="Google Shape;910;p150"/>
          <p:cNvSpPr/>
          <p:nvPr/>
        </p:nvSpPr>
        <p:spPr>
          <a:xfrm rot="10800000">
            <a:off x="5900475" y="3501413"/>
            <a:ext cx="757500" cy="1419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1" name="Google Shape;911;p150"/>
          <p:cNvSpPr/>
          <p:nvPr/>
        </p:nvSpPr>
        <p:spPr>
          <a:xfrm flipH="1" rot="10800000">
            <a:off x="6750844" y="3501356"/>
            <a:ext cx="742800" cy="1491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2" name="Google Shape;912;p150"/>
          <p:cNvSpPr/>
          <p:nvPr/>
        </p:nvSpPr>
        <p:spPr>
          <a:xfrm rot="10800000">
            <a:off x="3066638" y="4380056"/>
            <a:ext cx="26055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3" name="Google Shape;913;p150"/>
          <p:cNvSpPr/>
          <p:nvPr/>
        </p:nvSpPr>
        <p:spPr>
          <a:xfrm rot="10800000">
            <a:off x="1346419" y="4465350"/>
            <a:ext cx="44043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4" name="Google Shape;914;p150"/>
          <p:cNvSpPr/>
          <p:nvPr/>
        </p:nvSpPr>
        <p:spPr>
          <a:xfrm rot="10800000">
            <a:off x="1346531" y="4729894"/>
            <a:ext cx="62187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5" name="Google Shape;915;p150"/>
          <p:cNvSpPr/>
          <p:nvPr/>
        </p:nvSpPr>
        <p:spPr>
          <a:xfrm rot="10800000">
            <a:off x="2216400" y="3980006"/>
            <a:ext cx="63561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6" name="Google Shape;916;p150"/>
          <p:cNvSpPr/>
          <p:nvPr/>
        </p:nvSpPr>
        <p:spPr>
          <a:xfrm rot="10800000">
            <a:off x="3081375" y="3829350"/>
            <a:ext cx="5409000" cy="2430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7" name="Google Shape;917;p150"/>
          <p:cNvSpPr/>
          <p:nvPr/>
        </p:nvSpPr>
        <p:spPr>
          <a:xfrm rot="10800000">
            <a:off x="3952780" y="4080075"/>
            <a:ext cx="9264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8" name="Google Shape;918;p150"/>
          <p:cNvSpPr/>
          <p:nvPr/>
        </p:nvSpPr>
        <p:spPr>
          <a:xfrm rot="10800000">
            <a:off x="3898463" y="4134056"/>
            <a:ext cx="18594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9" name="Google Shape;919;p150"/>
          <p:cNvSpPr/>
          <p:nvPr/>
        </p:nvSpPr>
        <p:spPr>
          <a:xfrm flipH="1" rot="10800000">
            <a:off x="4936331" y="3564694"/>
            <a:ext cx="3738900" cy="1305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0" name="Google Shape;920;p150"/>
          <p:cNvSpPr/>
          <p:nvPr/>
        </p:nvSpPr>
        <p:spPr>
          <a:xfrm rot="10800000">
            <a:off x="1385081" y="3504000"/>
            <a:ext cx="7548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1" name="Google Shape;921;p150"/>
          <p:cNvSpPr/>
          <p:nvPr/>
        </p:nvSpPr>
        <p:spPr>
          <a:xfrm rot="10800000">
            <a:off x="3096769" y="4689638"/>
            <a:ext cx="44256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2" name="Google Shape;922;p150"/>
          <p:cNvSpPr/>
          <p:nvPr/>
        </p:nvSpPr>
        <p:spPr>
          <a:xfrm rot="10800000">
            <a:off x="3843881" y="4239000"/>
            <a:ext cx="28641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3" name="Google Shape;923;p150"/>
          <p:cNvSpPr/>
          <p:nvPr/>
        </p:nvSpPr>
        <p:spPr>
          <a:xfrm rot="10800000">
            <a:off x="376500" y="3687506"/>
            <a:ext cx="17556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4" name="Google Shape;924;p150"/>
          <p:cNvSpPr/>
          <p:nvPr/>
        </p:nvSpPr>
        <p:spPr>
          <a:xfrm flipH="1" rot="10800000">
            <a:off x="5872163" y="3687506"/>
            <a:ext cx="26697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5" name="Google Shape;925;p150"/>
          <p:cNvSpPr/>
          <p:nvPr/>
        </p:nvSpPr>
        <p:spPr>
          <a:xfrm rot="10800000">
            <a:off x="5829244" y="3750564"/>
            <a:ext cx="1721700" cy="750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6" name="Google Shape;926;p150"/>
          <p:cNvSpPr/>
          <p:nvPr/>
        </p:nvSpPr>
        <p:spPr>
          <a:xfrm rot="10800000">
            <a:off x="2194313" y="3687506"/>
            <a:ext cx="17742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8C929D"/>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7" name="Google Shape;927;p150"/>
          <p:cNvSpPr/>
          <p:nvPr/>
        </p:nvSpPr>
        <p:spPr>
          <a:xfrm rot="10800000">
            <a:off x="2208356" y="4414613"/>
            <a:ext cx="33852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8" name="Google Shape;928;p150"/>
          <p:cNvSpPr/>
          <p:nvPr/>
        </p:nvSpPr>
        <p:spPr>
          <a:xfrm rot="10800000">
            <a:off x="1346269" y="4178250"/>
            <a:ext cx="1719600" cy="193800"/>
          </a:xfrm>
          <a:custGeom>
            <a:rect b="b" l="l" r="r" t="t"/>
            <a:pathLst>
              <a:path extrusionOk="0" h="120000" w="120000">
                <a:moveTo>
                  <a:pt x="120000" y="120000"/>
                </a:moveTo>
                <a:lnTo>
                  <a:pt x="120000" y="0"/>
                </a:lnTo>
                <a:lnTo>
                  <a:pt x="0" y="0"/>
                </a:lnTo>
                <a:lnTo>
                  <a:pt x="0" y="120000"/>
                </a:lnTo>
              </a:path>
            </a:pathLst>
          </a:custGeom>
          <a:noFill/>
          <a:ln cap="flat" cmpd="sng" w="12700">
            <a:solidFill>
              <a:srgbClr val="999999"/>
            </a:solidFill>
            <a:prstDash val="solid"/>
            <a:miter lim="800000"/>
            <a:headEnd len="med" w="med" type="triangl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29" name="Google Shape;929;p150"/>
          <p:cNvCxnSpPr/>
          <p:nvPr/>
        </p:nvCxnSpPr>
        <p:spPr>
          <a:xfrm flipH="1">
            <a:off x="852817" y="1818338"/>
            <a:ext cx="11700" cy="1365000"/>
          </a:xfrm>
          <a:prstGeom prst="straightConnector1">
            <a:avLst/>
          </a:prstGeom>
          <a:noFill/>
          <a:ln cap="flat" cmpd="sng" w="9525">
            <a:solidFill>
              <a:srgbClr val="CCCCCC"/>
            </a:solidFill>
            <a:prstDash val="dot"/>
            <a:round/>
            <a:headEnd len="med" w="med" type="none"/>
            <a:tailEnd len="med" w="med" type="none"/>
          </a:ln>
        </p:spPr>
      </p:cxnSp>
      <p:cxnSp>
        <p:nvCxnSpPr>
          <p:cNvPr id="930" name="Google Shape;930;p150"/>
          <p:cNvCxnSpPr/>
          <p:nvPr/>
        </p:nvCxnSpPr>
        <p:spPr>
          <a:xfrm flipH="1">
            <a:off x="1740727" y="797063"/>
            <a:ext cx="7500" cy="2386200"/>
          </a:xfrm>
          <a:prstGeom prst="straightConnector1">
            <a:avLst/>
          </a:prstGeom>
          <a:noFill/>
          <a:ln cap="flat" cmpd="sng" w="9525">
            <a:solidFill>
              <a:srgbClr val="CCCCCC"/>
            </a:solidFill>
            <a:prstDash val="solid"/>
            <a:round/>
            <a:headEnd len="med" w="med" type="none"/>
            <a:tailEnd len="med" w="med" type="none"/>
          </a:ln>
        </p:spPr>
      </p:cxnSp>
      <p:cxnSp>
        <p:nvCxnSpPr>
          <p:cNvPr id="931" name="Google Shape;931;p150"/>
          <p:cNvCxnSpPr/>
          <p:nvPr/>
        </p:nvCxnSpPr>
        <p:spPr>
          <a:xfrm flipH="1">
            <a:off x="2624513" y="1818338"/>
            <a:ext cx="11700" cy="1365000"/>
          </a:xfrm>
          <a:prstGeom prst="straightConnector1">
            <a:avLst/>
          </a:prstGeom>
          <a:noFill/>
          <a:ln cap="flat" cmpd="sng" w="9525">
            <a:solidFill>
              <a:srgbClr val="CCCCCC"/>
            </a:solidFill>
            <a:prstDash val="dot"/>
            <a:round/>
            <a:headEnd len="med" w="med" type="none"/>
            <a:tailEnd len="med" w="med" type="none"/>
          </a:ln>
        </p:spPr>
      </p:cxnSp>
      <p:cxnSp>
        <p:nvCxnSpPr>
          <p:cNvPr id="932" name="Google Shape;932;p150"/>
          <p:cNvCxnSpPr/>
          <p:nvPr/>
        </p:nvCxnSpPr>
        <p:spPr>
          <a:xfrm flipH="1">
            <a:off x="4396209" y="1818338"/>
            <a:ext cx="11700" cy="1365000"/>
          </a:xfrm>
          <a:prstGeom prst="straightConnector1">
            <a:avLst/>
          </a:prstGeom>
          <a:noFill/>
          <a:ln cap="flat" cmpd="sng" w="9525">
            <a:solidFill>
              <a:srgbClr val="CCCCCC"/>
            </a:solidFill>
            <a:prstDash val="dot"/>
            <a:round/>
            <a:headEnd len="med" w="med" type="none"/>
            <a:tailEnd len="med" w="med" type="none"/>
          </a:ln>
        </p:spPr>
      </p:cxnSp>
      <p:sp>
        <p:nvSpPr>
          <p:cNvPr id="933" name="Google Shape;933;p150"/>
          <p:cNvSpPr txBox="1"/>
          <p:nvPr/>
        </p:nvSpPr>
        <p:spPr>
          <a:xfrm>
            <a:off x="0" y="4933406"/>
            <a:ext cx="2007600" cy="165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700">
                <a:solidFill>
                  <a:schemeClr val="accent3"/>
                </a:solidFill>
                <a:latin typeface="Source Sans Pro"/>
                <a:ea typeface="Source Sans Pro"/>
                <a:cs typeface="Source Sans Pro"/>
                <a:sym typeface="Source Sans Pro"/>
              </a:rPr>
              <a:t>https://about.gitlab.com/sdlc/#interfaces</a:t>
            </a:r>
            <a:endParaRPr sz="700">
              <a:solidFill>
                <a:schemeClr val="accent3"/>
              </a:solidFill>
              <a:latin typeface="Source Sans Pro"/>
              <a:ea typeface="Source Sans Pro"/>
              <a:cs typeface="Source Sans Pro"/>
              <a:sym typeface="Source Sans Pro"/>
            </a:endParaRPr>
          </a:p>
        </p:txBody>
      </p:sp>
      <p:pic>
        <p:nvPicPr>
          <p:cNvPr id="934" name="Google Shape;934;p150"/>
          <p:cNvPicPr preferRelativeResize="0"/>
          <p:nvPr/>
        </p:nvPicPr>
        <p:blipFill>
          <a:blip r:embed="rId18">
            <a:alphaModFix/>
          </a:blip>
          <a:stretch>
            <a:fillRect/>
          </a:stretch>
        </p:blipFill>
        <p:spPr>
          <a:xfrm>
            <a:off x="35821" y="2621794"/>
            <a:ext cx="809325" cy="349736"/>
          </a:xfrm>
          <a:prstGeom prst="rect">
            <a:avLst/>
          </a:prstGeom>
          <a:noFill/>
          <a:ln>
            <a:noFill/>
          </a:ln>
        </p:spPr>
      </p:pic>
      <p:grpSp>
        <p:nvGrpSpPr>
          <p:cNvPr id="935" name="Google Shape;935;p150"/>
          <p:cNvGrpSpPr/>
          <p:nvPr/>
        </p:nvGrpSpPr>
        <p:grpSpPr>
          <a:xfrm>
            <a:off x="96938" y="1985257"/>
            <a:ext cx="816975" cy="572287"/>
            <a:chOff x="167700" y="2598576"/>
            <a:chExt cx="1089300" cy="763049"/>
          </a:xfrm>
        </p:grpSpPr>
        <p:pic>
          <p:nvPicPr>
            <p:cNvPr id="936" name="Google Shape;936;p150"/>
            <p:cNvPicPr preferRelativeResize="0"/>
            <p:nvPr/>
          </p:nvPicPr>
          <p:blipFill rotWithShape="1">
            <a:blip r:embed="rId19">
              <a:alphaModFix/>
            </a:blip>
            <a:srcRect b="10" l="0" r="73799" t="0"/>
            <a:stretch/>
          </p:blipFill>
          <p:spPr>
            <a:xfrm>
              <a:off x="418188" y="2598576"/>
              <a:ext cx="435924" cy="492950"/>
            </a:xfrm>
            <a:prstGeom prst="rect">
              <a:avLst/>
            </a:prstGeom>
            <a:noFill/>
            <a:ln>
              <a:noFill/>
            </a:ln>
          </p:spPr>
        </p:pic>
        <p:pic>
          <p:nvPicPr>
            <p:cNvPr id="937" name="Google Shape;937;p150"/>
            <p:cNvPicPr preferRelativeResize="0"/>
            <p:nvPr/>
          </p:nvPicPr>
          <p:blipFill rotWithShape="1">
            <a:blip r:embed="rId19">
              <a:alphaModFix/>
            </a:blip>
            <a:srcRect b="0" l="34529" r="0" t="0"/>
            <a:stretch/>
          </p:blipFill>
          <p:spPr>
            <a:xfrm>
              <a:off x="167700" y="2868650"/>
              <a:ext cx="1089300" cy="492975"/>
            </a:xfrm>
            <a:prstGeom prst="rect">
              <a:avLst/>
            </a:prstGeom>
            <a:noFill/>
            <a:ln>
              <a:noFill/>
            </a:ln>
          </p:spPr>
        </p:pic>
      </p:grpSp>
      <p:pic>
        <p:nvPicPr>
          <p:cNvPr id="938" name="Google Shape;938;p150"/>
          <p:cNvPicPr preferRelativeResize="0"/>
          <p:nvPr/>
        </p:nvPicPr>
        <p:blipFill rotWithShape="1">
          <a:blip r:embed="rId20">
            <a:alphaModFix/>
          </a:blip>
          <a:srcRect b="25712" l="0" r="0" t="27892"/>
          <a:stretch/>
        </p:blipFill>
        <p:spPr>
          <a:xfrm>
            <a:off x="8084259" y="2058646"/>
            <a:ext cx="753750" cy="349700"/>
          </a:xfrm>
          <a:prstGeom prst="rect">
            <a:avLst/>
          </a:prstGeom>
          <a:noFill/>
          <a:ln>
            <a:noFill/>
          </a:ln>
        </p:spPr>
      </p:pic>
      <p:pic>
        <p:nvPicPr>
          <p:cNvPr descr="Image result for github logo" id="939" name="Google Shape;939;p150"/>
          <p:cNvPicPr preferRelativeResize="0"/>
          <p:nvPr/>
        </p:nvPicPr>
        <p:blipFill>
          <a:blip r:embed="rId21">
            <a:alphaModFix/>
          </a:blip>
          <a:stretch>
            <a:fillRect/>
          </a:stretch>
        </p:blipFill>
        <p:spPr>
          <a:xfrm>
            <a:off x="1629197" y="2072229"/>
            <a:ext cx="1073493" cy="398343"/>
          </a:xfrm>
          <a:prstGeom prst="rect">
            <a:avLst/>
          </a:prstGeom>
          <a:noFill/>
          <a:ln>
            <a:noFill/>
          </a:ln>
        </p:spPr>
      </p:pic>
      <p:pic>
        <p:nvPicPr>
          <p:cNvPr id="940" name="Google Shape;940;p150"/>
          <p:cNvPicPr preferRelativeResize="0"/>
          <p:nvPr/>
        </p:nvPicPr>
        <p:blipFill>
          <a:blip r:embed="rId22">
            <a:alphaModFix/>
          </a:blip>
          <a:stretch>
            <a:fillRect/>
          </a:stretch>
        </p:blipFill>
        <p:spPr>
          <a:xfrm>
            <a:off x="4540725" y="2705672"/>
            <a:ext cx="652725" cy="263285"/>
          </a:xfrm>
          <a:prstGeom prst="rect">
            <a:avLst/>
          </a:prstGeom>
          <a:noFill/>
          <a:ln>
            <a:noFill/>
          </a:ln>
        </p:spPr>
      </p:pic>
      <p:pic>
        <p:nvPicPr>
          <p:cNvPr id="941" name="Google Shape;941;p150"/>
          <p:cNvPicPr preferRelativeResize="0"/>
          <p:nvPr/>
        </p:nvPicPr>
        <p:blipFill>
          <a:blip r:embed="rId23">
            <a:alphaModFix/>
          </a:blip>
          <a:stretch>
            <a:fillRect/>
          </a:stretch>
        </p:blipFill>
        <p:spPr>
          <a:xfrm>
            <a:off x="6498385" y="2132598"/>
            <a:ext cx="311475" cy="307042"/>
          </a:xfrm>
          <a:prstGeom prst="rect">
            <a:avLst/>
          </a:prstGeom>
          <a:noFill/>
          <a:ln>
            <a:noFill/>
          </a:ln>
        </p:spPr>
      </p:pic>
      <p:sp>
        <p:nvSpPr>
          <p:cNvPr id="942" name="Google Shape;942;p150"/>
          <p:cNvSpPr/>
          <p:nvPr/>
        </p:nvSpPr>
        <p:spPr>
          <a:xfrm>
            <a:off x="7899770" y="863973"/>
            <a:ext cx="1073400" cy="258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lang="en" sz="1400">
                <a:solidFill>
                  <a:schemeClr val="dk1"/>
                </a:solidFill>
                <a:latin typeface="Helvetica Neue"/>
                <a:ea typeface="Helvetica Neue"/>
                <a:cs typeface="Helvetica Neue"/>
                <a:sym typeface="Helvetica Neue"/>
              </a:rPr>
              <a:t>Secure</a:t>
            </a:r>
            <a:endParaRPr b="0" i="0" sz="2100" u="none" cap="none" strike="noStrike">
              <a:solidFill>
                <a:schemeClr val="dk1"/>
              </a:solidFill>
              <a:latin typeface="Helvetica Neue"/>
              <a:ea typeface="Helvetica Neue"/>
              <a:cs typeface="Helvetica Neue"/>
              <a:sym typeface="Helvetica Neue"/>
            </a:endParaRPr>
          </a:p>
        </p:txBody>
      </p:sp>
      <p:cxnSp>
        <p:nvCxnSpPr>
          <p:cNvPr id="943" name="Google Shape;943;p150"/>
          <p:cNvCxnSpPr/>
          <p:nvPr/>
        </p:nvCxnSpPr>
        <p:spPr>
          <a:xfrm flipH="1">
            <a:off x="8016101" y="830231"/>
            <a:ext cx="7500" cy="23862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Google Shape;948;p151"/>
          <p:cNvPicPr preferRelativeResize="0"/>
          <p:nvPr/>
        </p:nvPicPr>
        <p:blipFill rotWithShape="1">
          <a:blip r:embed="rId3">
            <a:alphaModFix/>
          </a:blip>
          <a:srcRect b="18364" l="386" r="386" t="7137"/>
          <a:stretch/>
        </p:blipFill>
        <p:spPr>
          <a:xfrm>
            <a:off x="0" y="623738"/>
            <a:ext cx="9144003" cy="4519763"/>
          </a:xfrm>
          <a:prstGeom prst="rect">
            <a:avLst/>
          </a:prstGeom>
          <a:noFill/>
          <a:ln>
            <a:noFill/>
          </a:ln>
        </p:spPr>
      </p:pic>
      <p:sp>
        <p:nvSpPr>
          <p:cNvPr id="949" name="Google Shape;949;p151"/>
          <p:cNvSpPr/>
          <p:nvPr/>
        </p:nvSpPr>
        <p:spPr>
          <a:xfrm>
            <a:off x="0" y="623738"/>
            <a:ext cx="9144000" cy="4519800"/>
          </a:xfrm>
          <a:prstGeom prst="rect">
            <a:avLst/>
          </a:prstGeom>
          <a:gradFill>
            <a:gsLst>
              <a:gs pos="0">
                <a:srgbClr val="2E2E2E">
                  <a:alpha val="17647"/>
                </a:srgbClr>
              </a:gs>
              <a:gs pos="100000">
                <a:srgbClr val="2E2E2E">
                  <a:alpha val="83921"/>
                </a:srgbClr>
              </a:gs>
            </a:gsLst>
            <a:path path="circle">
              <a:fillToRect b="50%" l="50%" r="50%" t="50%"/>
            </a:path>
            <a:tileRect/>
          </a:gradFill>
          <a:ln>
            <a:noFill/>
          </a:ln>
          <a:effectLst>
            <a:outerShdw blurRad="40000" rotWithShape="0" dir="5400000" dist="23000">
              <a:srgbClr val="000000">
                <a:alpha val="349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Helvetica Neue"/>
              <a:ea typeface="Helvetica Neue"/>
              <a:cs typeface="Helvetica Neue"/>
              <a:sym typeface="Helvetica Neue"/>
            </a:endParaRPr>
          </a:p>
        </p:txBody>
      </p:sp>
      <p:sp>
        <p:nvSpPr>
          <p:cNvPr id="950" name="Google Shape;950;p151"/>
          <p:cNvSpPr txBox="1"/>
          <p:nvPr>
            <p:ph idx="1" type="body"/>
          </p:nvPr>
        </p:nvSpPr>
        <p:spPr>
          <a:xfrm>
            <a:off x="536738" y="2241788"/>
            <a:ext cx="80706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rPr>
              <a:t>The Toolchain Crisis Leads to the DevOps Tool Tax</a:t>
            </a:r>
            <a:endParaRPr b="1" sz="3600">
              <a:solidFill>
                <a:srgbClr val="FFFFFF"/>
              </a:solidFill>
            </a:endParaRPr>
          </a:p>
        </p:txBody>
      </p:sp>
      <p:sp>
        <p:nvSpPr>
          <p:cNvPr id="951" name="Google Shape;951;p151"/>
          <p:cNvSpPr txBox="1"/>
          <p:nvPr>
            <p:ph type="title"/>
          </p:nvPr>
        </p:nvSpPr>
        <p:spPr>
          <a:xfrm>
            <a:off x="304800" y="168844"/>
            <a:ext cx="7790400" cy="298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2400"/>
              <a:buFont typeface="Helvetica Neue"/>
              <a:buNone/>
            </a:pPr>
            <a:r>
              <a:rPr lang="en"/>
              <a:t>Different teams are using unique set of tools and integrations</a:t>
            </a:r>
            <a:endParaRPr b="1" i="0" sz="1800" u="none" cap="none" strike="noStrike">
              <a:solidFill>
                <a:srgbClr val="FFFFFF"/>
              </a:solidFill>
              <a:latin typeface="Lato"/>
              <a:ea typeface="Lato"/>
              <a:cs typeface="Lato"/>
              <a:sym typeface="Lato"/>
            </a:endParaRPr>
          </a:p>
        </p:txBody>
      </p:sp>
      <p:pic>
        <p:nvPicPr>
          <p:cNvPr id="952" name="Google Shape;952;p151"/>
          <p:cNvPicPr preferRelativeResize="0"/>
          <p:nvPr/>
        </p:nvPicPr>
        <p:blipFill rotWithShape="1">
          <a:blip r:embed="rId4">
            <a:alphaModFix/>
          </a:blip>
          <a:srcRect b="0" l="0" r="0" t="0"/>
          <a:stretch/>
        </p:blipFill>
        <p:spPr>
          <a:xfrm>
            <a:off x="8024128" y="406490"/>
            <a:ext cx="417112" cy="417131"/>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52"/>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DevOps ‘tool tax’</a:t>
            </a:r>
            <a:endParaRPr sz="2700"/>
          </a:p>
        </p:txBody>
      </p:sp>
      <p:sp>
        <p:nvSpPr>
          <p:cNvPr id="958" name="Google Shape;958;p152"/>
          <p:cNvSpPr txBox="1"/>
          <p:nvPr/>
        </p:nvSpPr>
        <p:spPr>
          <a:xfrm>
            <a:off x="940875" y="1241925"/>
            <a:ext cx="7577100" cy="20073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2400">
                <a:solidFill>
                  <a:srgbClr val="34495E"/>
                </a:solidFill>
                <a:latin typeface="Source Sans Pro"/>
                <a:ea typeface="Source Sans Pro"/>
                <a:cs typeface="Source Sans Pro"/>
                <a:sym typeface="Source Sans Pro"/>
              </a:rPr>
              <a:t>Time and cost to </a:t>
            </a:r>
            <a:r>
              <a:rPr b="1" lang="en" sz="2400" u="sng">
                <a:solidFill>
                  <a:srgbClr val="34495E"/>
                </a:solidFill>
                <a:latin typeface="Source Sans Pro"/>
                <a:ea typeface="Source Sans Pro"/>
                <a:cs typeface="Source Sans Pro"/>
                <a:sym typeface="Source Sans Pro"/>
              </a:rPr>
              <a:t>acquire</a:t>
            </a:r>
            <a:r>
              <a:rPr lang="en" sz="2400">
                <a:solidFill>
                  <a:srgbClr val="34495E"/>
                </a:solidFill>
                <a:latin typeface="Source Sans Pro"/>
                <a:ea typeface="Source Sans Pro"/>
                <a:cs typeface="Source Sans Pro"/>
                <a:sym typeface="Source Sans Pro"/>
              </a:rPr>
              <a:t> </a:t>
            </a:r>
            <a:br>
              <a:rPr lang="en" sz="2400">
                <a:solidFill>
                  <a:srgbClr val="34495E"/>
                </a:solidFill>
                <a:latin typeface="Source Sans Pro"/>
                <a:ea typeface="Source Sans Pro"/>
                <a:cs typeface="Source Sans Pro"/>
                <a:sym typeface="Source Sans Pro"/>
              </a:rPr>
            </a:br>
            <a:r>
              <a:rPr lang="en" sz="2400">
                <a:solidFill>
                  <a:srgbClr val="34495E"/>
                </a:solidFill>
                <a:latin typeface="Source Sans Pro"/>
                <a:ea typeface="Source Sans Pro"/>
                <a:cs typeface="Source Sans Pro"/>
                <a:sym typeface="Source Sans Pro"/>
              </a:rPr>
              <a:t>all of these tools</a:t>
            </a:r>
            <a:endParaRPr sz="2400">
              <a:solidFill>
                <a:srgbClr val="34495E"/>
              </a:solidFill>
              <a:latin typeface="Source Sans Pro"/>
              <a:ea typeface="Source Sans Pro"/>
              <a:cs typeface="Source Sans Pro"/>
              <a:sym typeface="Source Sans Pro"/>
            </a:endParaRPr>
          </a:p>
          <a:p>
            <a:pPr indent="0" lvl="0" marL="0" rtl="0" algn="ctr">
              <a:spcBef>
                <a:spcPts val="600"/>
              </a:spcBef>
              <a:spcAft>
                <a:spcPts val="0"/>
              </a:spcAft>
              <a:buClr>
                <a:schemeClr val="dk1"/>
              </a:buClr>
              <a:buSzPts val="1100"/>
              <a:buFont typeface="Arial"/>
              <a:buNone/>
            </a:pPr>
            <a:r>
              <a:t/>
            </a:r>
            <a:endParaRPr sz="2400">
              <a:solidFill>
                <a:srgbClr val="34495E"/>
              </a:solidFill>
              <a:latin typeface="Source Sans Pro"/>
              <a:ea typeface="Source Sans Pro"/>
              <a:cs typeface="Source Sans Pro"/>
              <a:sym typeface="Source Sans Pro"/>
            </a:endParaRPr>
          </a:p>
          <a:p>
            <a:pPr indent="0" lvl="0" marL="0" rtl="0" algn="ctr">
              <a:spcBef>
                <a:spcPts val="600"/>
              </a:spcBef>
              <a:spcAft>
                <a:spcPts val="0"/>
              </a:spcAft>
              <a:buClr>
                <a:schemeClr val="dk1"/>
              </a:buClr>
              <a:buSzPts val="1100"/>
              <a:buFont typeface="Arial"/>
              <a:buNone/>
            </a:pPr>
            <a:r>
              <a:rPr lang="en" sz="2400">
                <a:solidFill>
                  <a:srgbClr val="34495E"/>
                </a:solidFill>
                <a:latin typeface="Source Sans Pro"/>
                <a:ea typeface="Source Sans Pro"/>
                <a:cs typeface="Source Sans Pro"/>
                <a:sym typeface="Source Sans Pro"/>
              </a:rPr>
              <a:t>Time and cost to </a:t>
            </a:r>
            <a:r>
              <a:rPr b="1" lang="en" sz="2400" u="sng">
                <a:solidFill>
                  <a:srgbClr val="34495E"/>
                </a:solidFill>
                <a:latin typeface="Source Sans Pro"/>
                <a:ea typeface="Source Sans Pro"/>
                <a:cs typeface="Source Sans Pro"/>
                <a:sym typeface="Source Sans Pro"/>
              </a:rPr>
              <a:t>integrate</a:t>
            </a:r>
            <a:r>
              <a:rPr lang="en" sz="2400">
                <a:solidFill>
                  <a:srgbClr val="34495E"/>
                </a:solidFill>
                <a:latin typeface="Source Sans Pro"/>
                <a:ea typeface="Source Sans Pro"/>
                <a:cs typeface="Source Sans Pro"/>
                <a:sym typeface="Source Sans Pro"/>
              </a:rPr>
              <a:t> </a:t>
            </a:r>
            <a:br>
              <a:rPr lang="en" sz="2400">
                <a:solidFill>
                  <a:srgbClr val="34495E"/>
                </a:solidFill>
                <a:latin typeface="Source Sans Pro"/>
                <a:ea typeface="Source Sans Pro"/>
                <a:cs typeface="Source Sans Pro"/>
                <a:sym typeface="Source Sans Pro"/>
              </a:rPr>
            </a:br>
            <a:r>
              <a:rPr lang="en" sz="2400">
                <a:solidFill>
                  <a:srgbClr val="34495E"/>
                </a:solidFill>
                <a:latin typeface="Source Sans Pro"/>
                <a:ea typeface="Source Sans Pro"/>
                <a:cs typeface="Source Sans Pro"/>
                <a:sym typeface="Source Sans Pro"/>
              </a:rPr>
              <a:t>all of these tools</a:t>
            </a:r>
            <a:endParaRPr sz="2400">
              <a:solidFill>
                <a:srgbClr val="34495E"/>
              </a:solidFill>
              <a:latin typeface="Source Sans Pro"/>
              <a:ea typeface="Source Sans Pro"/>
              <a:cs typeface="Source Sans Pro"/>
              <a:sym typeface="Source Sans Pro"/>
            </a:endParaRPr>
          </a:p>
          <a:p>
            <a:pPr indent="0" lvl="0" marL="0" rtl="0" algn="ctr">
              <a:spcBef>
                <a:spcPts val="600"/>
              </a:spcBef>
              <a:spcAft>
                <a:spcPts val="0"/>
              </a:spcAft>
              <a:buClr>
                <a:schemeClr val="dk1"/>
              </a:buClr>
              <a:buSzPts val="1100"/>
              <a:buFont typeface="Arial"/>
              <a:buNone/>
            </a:pPr>
            <a:r>
              <a:t/>
            </a:r>
            <a:endParaRPr sz="2400">
              <a:solidFill>
                <a:srgbClr val="34495E"/>
              </a:solidFill>
              <a:latin typeface="Source Sans Pro"/>
              <a:ea typeface="Source Sans Pro"/>
              <a:cs typeface="Source Sans Pro"/>
              <a:sym typeface="Source Sans Pro"/>
            </a:endParaRPr>
          </a:p>
          <a:p>
            <a:pPr indent="0" lvl="0" marL="0" rtl="0" algn="ctr">
              <a:spcBef>
                <a:spcPts val="600"/>
              </a:spcBef>
              <a:spcAft>
                <a:spcPts val="0"/>
              </a:spcAft>
              <a:buClr>
                <a:schemeClr val="dk1"/>
              </a:buClr>
              <a:buSzPts val="1100"/>
              <a:buFont typeface="Arial"/>
              <a:buNone/>
            </a:pPr>
            <a:r>
              <a:rPr lang="en" sz="2400">
                <a:solidFill>
                  <a:srgbClr val="34495E"/>
                </a:solidFill>
                <a:latin typeface="Source Sans Pro"/>
                <a:ea typeface="Source Sans Pro"/>
                <a:cs typeface="Source Sans Pro"/>
                <a:sym typeface="Source Sans Pro"/>
              </a:rPr>
              <a:t>User context </a:t>
            </a:r>
            <a:r>
              <a:rPr b="1" lang="en" sz="2400" u="sng">
                <a:solidFill>
                  <a:srgbClr val="34495E"/>
                </a:solidFill>
                <a:latin typeface="Source Sans Pro"/>
                <a:ea typeface="Source Sans Pro"/>
                <a:cs typeface="Source Sans Pro"/>
                <a:sym typeface="Source Sans Pro"/>
              </a:rPr>
              <a:t>switching</a:t>
            </a:r>
            <a:r>
              <a:rPr lang="en" sz="2400">
                <a:solidFill>
                  <a:srgbClr val="34495E"/>
                </a:solidFill>
                <a:latin typeface="Source Sans Pro"/>
                <a:ea typeface="Source Sans Pro"/>
                <a:cs typeface="Source Sans Pro"/>
                <a:sym typeface="Source Sans Pro"/>
              </a:rPr>
              <a:t> between </a:t>
            </a:r>
            <a:br>
              <a:rPr lang="en" sz="2400">
                <a:solidFill>
                  <a:srgbClr val="34495E"/>
                </a:solidFill>
                <a:latin typeface="Source Sans Pro"/>
                <a:ea typeface="Source Sans Pro"/>
                <a:cs typeface="Source Sans Pro"/>
                <a:sym typeface="Source Sans Pro"/>
              </a:rPr>
            </a:br>
            <a:r>
              <a:rPr lang="en" sz="2400">
                <a:solidFill>
                  <a:srgbClr val="34495E"/>
                </a:solidFill>
                <a:latin typeface="Source Sans Pro"/>
                <a:ea typeface="Source Sans Pro"/>
                <a:cs typeface="Source Sans Pro"/>
                <a:sym typeface="Source Sans Pro"/>
              </a:rPr>
              <a:t>all of these tools</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r">
              <a:spcBef>
                <a:spcPts val="0"/>
              </a:spcBef>
              <a:spcAft>
                <a:spcPts val="0"/>
              </a:spcAft>
              <a:buNone/>
            </a:pPr>
            <a:r>
              <a:t/>
            </a:r>
            <a:endParaRPr sz="2400">
              <a:latin typeface="Source Sans Pro"/>
              <a:ea typeface="Source Sans Pro"/>
              <a:cs typeface="Source Sans Pro"/>
              <a:sym typeface="Source Sans Pro"/>
            </a:endParaRPr>
          </a:p>
          <a:p>
            <a:pPr indent="0" lvl="0" marL="0" rtl="0" algn="ctr">
              <a:spcBef>
                <a:spcPts val="0"/>
              </a:spcBef>
              <a:spcAft>
                <a:spcPts val="0"/>
              </a:spcAft>
              <a:buNone/>
            </a:pPr>
            <a:r>
              <a:t/>
            </a:r>
            <a:endParaRPr sz="2400">
              <a:solidFill>
                <a:schemeClr val="accent2"/>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pic>
        <p:nvPicPr>
          <p:cNvPr id="963" name="Google Shape;963;p153"/>
          <p:cNvPicPr preferRelativeResize="0"/>
          <p:nvPr/>
        </p:nvPicPr>
        <p:blipFill rotWithShape="1">
          <a:blip r:embed="rId3">
            <a:alphaModFix/>
          </a:blip>
          <a:srcRect b="43750" l="0" r="0" t="0"/>
          <a:stretch/>
        </p:blipFill>
        <p:spPr>
          <a:xfrm>
            <a:off x="-5" y="0"/>
            <a:ext cx="9144000" cy="5143499"/>
          </a:xfrm>
          <a:prstGeom prst="rect">
            <a:avLst/>
          </a:prstGeom>
          <a:noFill/>
          <a:ln>
            <a:noFill/>
          </a:ln>
        </p:spPr>
      </p:pic>
      <p:pic>
        <p:nvPicPr>
          <p:cNvPr id="964" name="Google Shape;964;p153"/>
          <p:cNvPicPr preferRelativeResize="0"/>
          <p:nvPr/>
        </p:nvPicPr>
        <p:blipFill>
          <a:blip r:embed="rId4">
            <a:alphaModFix/>
          </a:blip>
          <a:stretch>
            <a:fillRect/>
          </a:stretch>
        </p:blipFill>
        <p:spPr>
          <a:xfrm>
            <a:off x="-57150" y="-71437"/>
            <a:ext cx="9001088" cy="5329238"/>
          </a:xfrm>
          <a:prstGeom prst="rect">
            <a:avLst/>
          </a:prstGeom>
          <a:noFill/>
          <a:ln>
            <a:noFill/>
          </a:ln>
        </p:spPr>
      </p:pic>
      <p:sp>
        <p:nvSpPr>
          <p:cNvPr id="965" name="Google Shape;965;p153"/>
          <p:cNvSpPr/>
          <p:nvPr/>
        </p:nvSpPr>
        <p:spPr>
          <a:xfrm>
            <a:off x="784875" y="1216369"/>
            <a:ext cx="4087200" cy="3006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2700"/>
              <a:buFont typeface="Helvetica Neue"/>
              <a:buNone/>
            </a:pPr>
            <a:r>
              <a:rPr i="0" lang="en" sz="2700" u="none" cap="none" strike="noStrike">
                <a:solidFill>
                  <a:schemeClr val="accent5"/>
                </a:solidFill>
                <a:latin typeface="Lato"/>
                <a:ea typeface="Lato"/>
                <a:cs typeface="Lato"/>
                <a:sym typeface="Lato"/>
              </a:rPr>
              <a:t>And it’s getting worse  </a:t>
            </a:r>
            <a:endParaRPr sz="2700">
              <a:solidFill>
                <a:schemeClr val="accent5"/>
              </a:solidFill>
              <a:latin typeface="Lato"/>
              <a:ea typeface="Lato"/>
              <a:cs typeface="Lato"/>
              <a:sym typeface="Lato"/>
            </a:endParaRPr>
          </a:p>
          <a:p>
            <a:pPr indent="0" lvl="0" marL="0" marR="0" rtl="0" algn="l">
              <a:lnSpc>
                <a:spcPct val="100000"/>
              </a:lnSpc>
              <a:spcBef>
                <a:spcPts val="0"/>
              </a:spcBef>
              <a:spcAft>
                <a:spcPts val="0"/>
              </a:spcAft>
              <a:buClr>
                <a:srgbClr val="000000"/>
              </a:buClr>
              <a:buSzPts val="2700"/>
              <a:buFont typeface="Arial"/>
              <a:buNone/>
            </a:pPr>
            <a:r>
              <a:t/>
            </a:r>
            <a:endParaRPr i="0" sz="27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chemeClr val="dk1"/>
              </a:buClr>
              <a:buSzPts val="2700"/>
              <a:buFont typeface="Helvetica Neue"/>
              <a:buNone/>
            </a:pPr>
            <a:r>
              <a:rPr i="0" lang="en" sz="2700" u="none" cap="none" strike="noStrike">
                <a:solidFill>
                  <a:schemeClr val="dk1"/>
                </a:solidFill>
                <a:latin typeface="Lato"/>
                <a:ea typeface="Lato"/>
                <a:cs typeface="Lato"/>
                <a:sym typeface="Lato"/>
              </a:rPr>
              <a:t>The shift to microservices </a:t>
            </a:r>
            <a:endParaRPr sz="2700">
              <a:solidFill>
                <a:schemeClr val="dk1"/>
              </a:solidFill>
              <a:latin typeface="Lato"/>
              <a:ea typeface="Lato"/>
              <a:cs typeface="Lato"/>
              <a:sym typeface="Lato"/>
            </a:endParaRPr>
          </a:p>
          <a:p>
            <a:pPr indent="0" lvl="0" marL="0" marR="0" rtl="0" algn="l">
              <a:lnSpc>
                <a:spcPct val="100000"/>
              </a:lnSpc>
              <a:spcBef>
                <a:spcPts val="0"/>
              </a:spcBef>
              <a:spcAft>
                <a:spcPts val="0"/>
              </a:spcAft>
              <a:buClr>
                <a:schemeClr val="dk1"/>
              </a:buClr>
              <a:buSzPts val="2700"/>
              <a:buFont typeface="Helvetica Neue"/>
              <a:buNone/>
            </a:pPr>
            <a:r>
              <a:rPr i="0" lang="en" sz="2700" u="none" cap="none" strike="noStrike">
                <a:solidFill>
                  <a:schemeClr val="dk1"/>
                </a:solidFill>
                <a:latin typeface="Lato"/>
                <a:ea typeface="Lato"/>
                <a:cs typeface="Lato"/>
                <a:sym typeface="Lato"/>
              </a:rPr>
              <a:t>creates an explosion of projects </a:t>
            </a:r>
            <a:r>
              <a:rPr lang="en" sz="2700">
                <a:solidFill>
                  <a:schemeClr val="dk1"/>
                </a:solidFill>
                <a:latin typeface="Lato"/>
                <a:ea typeface="Lato"/>
                <a:cs typeface="Lato"/>
                <a:sym typeface="Lato"/>
              </a:rPr>
              <a:t>today’s</a:t>
            </a:r>
            <a:r>
              <a:rPr i="0" lang="en" sz="2700" u="none" cap="none" strike="noStrike">
                <a:solidFill>
                  <a:schemeClr val="dk1"/>
                </a:solidFill>
                <a:latin typeface="Lato"/>
                <a:ea typeface="Lato"/>
                <a:cs typeface="Lato"/>
                <a:sym typeface="Lato"/>
              </a:rPr>
              <a:t> toolchain is not built to handle.</a:t>
            </a:r>
            <a:endParaRPr sz="2700">
              <a:solidFill>
                <a:schemeClr val="dk1"/>
              </a:solidFill>
              <a:latin typeface="Lato"/>
              <a:ea typeface="Lato"/>
              <a:cs typeface="Lato"/>
              <a:sym typeface="Lato"/>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54"/>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Observability Challenges for microservices</a:t>
            </a:r>
            <a:endParaRPr sz="2700"/>
          </a:p>
        </p:txBody>
      </p:sp>
      <p:grpSp>
        <p:nvGrpSpPr>
          <p:cNvPr id="971" name="Google Shape;971;p154"/>
          <p:cNvGrpSpPr/>
          <p:nvPr/>
        </p:nvGrpSpPr>
        <p:grpSpPr>
          <a:xfrm>
            <a:off x="1617558" y="947731"/>
            <a:ext cx="2055163" cy="1663723"/>
            <a:chOff x="381194" y="1447800"/>
            <a:chExt cx="2971606" cy="2725627"/>
          </a:xfrm>
        </p:grpSpPr>
        <p:sp>
          <p:nvSpPr>
            <p:cNvPr id="972" name="Google Shape;972;p154"/>
            <p:cNvSpPr/>
            <p:nvPr/>
          </p:nvSpPr>
          <p:spPr>
            <a:xfrm>
              <a:off x="381194" y="1447800"/>
              <a:ext cx="1447510" cy="1022071"/>
            </a:xfrm>
            <a:custGeom>
              <a:rect b="b" l="l" r="r" t="t"/>
              <a:pathLst>
                <a:path extrusionOk="0" h="45720" w="57912">
                  <a:moveTo>
                    <a:pt x="0" y="0"/>
                  </a:moveTo>
                  <a:lnTo>
                    <a:pt x="30480" y="0"/>
                  </a:lnTo>
                  <a:lnTo>
                    <a:pt x="30480" y="27432"/>
                  </a:lnTo>
                  <a:lnTo>
                    <a:pt x="57912" y="27432"/>
                  </a:lnTo>
                  <a:lnTo>
                    <a:pt x="57912" y="45720"/>
                  </a:lnTo>
                  <a:lnTo>
                    <a:pt x="0" y="45720"/>
                  </a:lnTo>
                  <a:close/>
                </a:path>
              </a:pathLst>
            </a:custGeom>
            <a:solidFill>
              <a:srgbClr val="9FC5E8"/>
            </a:solidFill>
            <a:ln>
              <a:noFill/>
            </a:ln>
          </p:spPr>
        </p:sp>
        <p:sp>
          <p:nvSpPr>
            <p:cNvPr id="973" name="Google Shape;973;p154"/>
            <p:cNvSpPr/>
            <p:nvPr/>
          </p:nvSpPr>
          <p:spPr>
            <a:xfrm>
              <a:off x="1143159" y="1447800"/>
              <a:ext cx="1066587" cy="613242"/>
            </a:xfrm>
            <a:custGeom>
              <a:rect b="b" l="l" r="r" t="t"/>
              <a:pathLst>
                <a:path extrusionOk="0" h="27432" w="42672">
                  <a:moveTo>
                    <a:pt x="0" y="0"/>
                  </a:moveTo>
                  <a:lnTo>
                    <a:pt x="0" y="27432"/>
                  </a:lnTo>
                  <a:lnTo>
                    <a:pt x="42672" y="27432"/>
                  </a:lnTo>
                  <a:lnTo>
                    <a:pt x="42672" y="0"/>
                  </a:lnTo>
                  <a:close/>
                </a:path>
              </a:pathLst>
            </a:custGeom>
            <a:solidFill>
              <a:srgbClr val="9FC5E8"/>
            </a:solidFill>
            <a:ln>
              <a:noFill/>
            </a:ln>
          </p:spPr>
        </p:sp>
        <p:sp>
          <p:nvSpPr>
            <p:cNvPr id="974" name="Google Shape;974;p154"/>
            <p:cNvSpPr/>
            <p:nvPr/>
          </p:nvSpPr>
          <p:spPr>
            <a:xfrm>
              <a:off x="2209911" y="1447800"/>
              <a:ext cx="1142771" cy="817656"/>
            </a:xfrm>
            <a:custGeom>
              <a:rect b="b" l="l" r="r" t="t"/>
              <a:pathLst>
                <a:path extrusionOk="0" h="36576" w="45720">
                  <a:moveTo>
                    <a:pt x="0" y="0"/>
                  </a:moveTo>
                  <a:lnTo>
                    <a:pt x="0" y="36576"/>
                  </a:lnTo>
                  <a:lnTo>
                    <a:pt x="30480" y="36576"/>
                  </a:lnTo>
                  <a:lnTo>
                    <a:pt x="30480" y="21336"/>
                  </a:lnTo>
                  <a:lnTo>
                    <a:pt x="45720" y="21336"/>
                  </a:lnTo>
                  <a:lnTo>
                    <a:pt x="45720" y="0"/>
                  </a:lnTo>
                  <a:close/>
                </a:path>
              </a:pathLst>
            </a:custGeom>
            <a:solidFill>
              <a:srgbClr val="9FC5E8"/>
            </a:solidFill>
            <a:ln>
              <a:noFill/>
            </a:ln>
          </p:spPr>
        </p:sp>
        <p:sp>
          <p:nvSpPr>
            <p:cNvPr id="975" name="Google Shape;975;p154"/>
            <p:cNvSpPr/>
            <p:nvPr/>
          </p:nvSpPr>
          <p:spPr>
            <a:xfrm>
              <a:off x="1828928" y="2061069"/>
              <a:ext cx="380924" cy="408828"/>
            </a:xfrm>
            <a:custGeom>
              <a:rect b="b" l="l" r="r" t="t"/>
              <a:pathLst>
                <a:path extrusionOk="0" h="18288" w="15240">
                  <a:moveTo>
                    <a:pt x="0" y="0"/>
                  </a:moveTo>
                  <a:lnTo>
                    <a:pt x="15240" y="0"/>
                  </a:lnTo>
                  <a:lnTo>
                    <a:pt x="15240" y="18288"/>
                  </a:lnTo>
                  <a:lnTo>
                    <a:pt x="0" y="18288"/>
                  </a:lnTo>
                  <a:close/>
                </a:path>
              </a:pathLst>
            </a:custGeom>
            <a:solidFill>
              <a:srgbClr val="9FC5E8"/>
            </a:solidFill>
            <a:ln>
              <a:noFill/>
            </a:ln>
          </p:spPr>
        </p:sp>
        <p:sp>
          <p:nvSpPr>
            <p:cNvPr id="976" name="Google Shape;976;p154"/>
            <p:cNvSpPr/>
            <p:nvPr/>
          </p:nvSpPr>
          <p:spPr>
            <a:xfrm>
              <a:off x="2971876" y="1924787"/>
              <a:ext cx="380924" cy="545104"/>
            </a:xfrm>
            <a:custGeom>
              <a:rect b="b" l="l" r="r" t="t"/>
              <a:pathLst>
                <a:path extrusionOk="0" h="24384" w="15240">
                  <a:moveTo>
                    <a:pt x="0" y="0"/>
                  </a:moveTo>
                  <a:lnTo>
                    <a:pt x="0" y="24384"/>
                  </a:lnTo>
                  <a:lnTo>
                    <a:pt x="15240" y="24384"/>
                  </a:lnTo>
                  <a:lnTo>
                    <a:pt x="15240" y="0"/>
                  </a:lnTo>
                  <a:close/>
                </a:path>
              </a:pathLst>
            </a:custGeom>
            <a:solidFill>
              <a:srgbClr val="9FC5E8"/>
            </a:solidFill>
            <a:ln>
              <a:noFill/>
            </a:ln>
          </p:spPr>
        </p:sp>
        <p:sp>
          <p:nvSpPr>
            <p:cNvPr id="977" name="Google Shape;977;p154"/>
            <p:cNvSpPr/>
            <p:nvPr/>
          </p:nvSpPr>
          <p:spPr>
            <a:xfrm>
              <a:off x="1828928" y="2265492"/>
              <a:ext cx="1523695" cy="545104"/>
            </a:xfrm>
            <a:custGeom>
              <a:rect b="b" l="l" r="r" t="t"/>
              <a:pathLst>
                <a:path extrusionOk="0" h="24384" w="60960">
                  <a:moveTo>
                    <a:pt x="15240" y="0"/>
                  </a:moveTo>
                  <a:lnTo>
                    <a:pt x="45720" y="0"/>
                  </a:lnTo>
                  <a:lnTo>
                    <a:pt x="45720" y="9144"/>
                  </a:lnTo>
                  <a:lnTo>
                    <a:pt x="60960" y="9144"/>
                  </a:lnTo>
                  <a:lnTo>
                    <a:pt x="60960" y="24384"/>
                  </a:lnTo>
                  <a:lnTo>
                    <a:pt x="0" y="24384"/>
                  </a:lnTo>
                  <a:lnTo>
                    <a:pt x="0" y="9144"/>
                  </a:lnTo>
                  <a:lnTo>
                    <a:pt x="15240" y="9144"/>
                  </a:lnTo>
                  <a:close/>
                </a:path>
              </a:pathLst>
            </a:custGeom>
            <a:solidFill>
              <a:srgbClr val="9FC5E8"/>
            </a:solidFill>
            <a:ln>
              <a:noFill/>
            </a:ln>
          </p:spPr>
        </p:sp>
        <p:sp>
          <p:nvSpPr>
            <p:cNvPr id="978" name="Google Shape;978;p154"/>
            <p:cNvSpPr/>
            <p:nvPr/>
          </p:nvSpPr>
          <p:spPr>
            <a:xfrm>
              <a:off x="381194" y="2469915"/>
              <a:ext cx="457109" cy="953933"/>
            </a:xfrm>
            <a:custGeom>
              <a:rect b="b" l="l" r="r" t="t"/>
              <a:pathLst>
                <a:path extrusionOk="0" h="42672" w="18288">
                  <a:moveTo>
                    <a:pt x="18288" y="0"/>
                  </a:moveTo>
                  <a:lnTo>
                    <a:pt x="0" y="0"/>
                  </a:lnTo>
                  <a:lnTo>
                    <a:pt x="0" y="42672"/>
                  </a:lnTo>
                  <a:lnTo>
                    <a:pt x="18288" y="42672"/>
                  </a:lnTo>
                  <a:close/>
                </a:path>
              </a:pathLst>
            </a:custGeom>
            <a:solidFill>
              <a:srgbClr val="9FC5E8"/>
            </a:solidFill>
            <a:ln>
              <a:noFill/>
            </a:ln>
          </p:spPr>
        </p:sp>
        <p:sp>
          <p:nvSpPr>
            <p:cNvPr id="979" name="Google Shape;979;p154"/>
            <p:cNvSpPr/>
            <p:nvPr/>
          </p:nvSpPr>
          <p:spPr>
            <a:xfrm>
              <a:off x="1447946" y="2469915"/>
              <a:ext cx="380924" cy="340690"/>
            </a:xfrm>
            <a:custGeom>
              <a:rect b="b" l="l" r="r" t="t"/>
              <a:pathLst>
                <a:path extrusionOk="0" h="15240" w="15240">
                  <a:moveTo>
                    <a:pt x="15240" y="15240"/>
                  </a:moveTo>
                  <a:lnTo>
                    <a:pt x="15240" y="0"/>
                  </a:lnTo>
                  <a:lnTo>
                    <a:pt x="0" y="0"/>
                  </a:lnTo>
                  <a:lnTo>
                    <a:pt x="0" y="15240"/>
                  </a:lnTo>
                  <a:close/>
                </a:path>
              </a:pathLst>
            </a:custGeom>
            <a:solidFill>
              <a:srgbClr val="9FC5E8"/>
            </a:solidFill>
            <a:ln>
              <a:noFill/>
            </a:ln>
          </p:spPr>
        </p:sp>
        <p:sp>
          <p:nvSpPr>
            <p:cNvPr id="980" name="Google Shape;980;p154"/>
            <p:cNvSpPr/>
            <p:nvPr/>
          </p:nvSpPr>
          <p:spPr>
            <a:xfrm>
              <a:off x="1066963" y="2469915"/>
              <a:ext cx="380924" cy="340690"/>
            </a:xfrm>
            <a:custGeom>
              <a:rect b="b" l="l" r="r" t="t"/>
              <a:pathLst>
                <a:path extrusionOk="0" h="15240" w="15240">
                  <a:moveTo>
                    <a:pt x="15240" y="0"/>
                  </a:moveTo>
                  <a:lnTo>
                    <a:pt x="15240" y="15240"/>
                  </a:lnTo>
                  <a:lnTo>
                    <a:pt x="0" y="15240"/>
                  </a:lnTo>
                  <a:lnTo>
                    <a:pt x="0" y="0"/>
                  </a:lnTo>
                  <a:close/>
                </a:path>
              </a:pathLst>
            </a:custGeom>
            <a:solidFill>
              <a:srgbClr val="9FC5E8"/>
            </a:solidFill>
            <a:ln>
              <a:noFill/>
            </a:ln>
          </p:spPr>
        </p:sp>
        <p:sp>
          <p:nvSpPr>
            <p:cNvPr id="981" name="Google Shape;981;p154"/>
            <p:cNvSpPr/>
            <p:nvPr/>
          </p:nvSpPr>
          <p:spPr>
            <a:xfrm>
              <a:off x="838373" y="2469915"/>
              <a:ext cx="228554" cy="340690"/>
            </a:xfrm>
            <a:custGeom>
              <a:rect b="b" l="l" r="r" t="t"/>
              <a:pathLst>
                <a:path extrusionOk="0" h="15240" w="9144">
                  <a:moveTo>
                    <a:pt x="9144" y="0"/>
                  </a:moveTo>
                  <a:lnTo>
                    <a:pt x="0" y="0"/>
                  </a:lnTo>
                  <a:lnTo>
                    <a:pt x="0" y="15240"/>
                  </a:lnTo>
                  <a:lnTo>
                    <a:pt x="9144" y="15240"/>
                  </a:lnTo>
                  <a:close/>
                </a:path>
              </a:pathLst>
            </a:custGeom>
            <a:solidFill>
              <a:srgbClr val="9FC5E8"/>
            </a:solidFill>
            <a:ln>
              <a:noFill/>
            </a:ln>
          </p:spPr>
        </p:sp>
        <p:sp>
          <p:nvSpPr>
            <p:cNvPr id="982" name="Google Shape;982;p154"/>
            <p:cNvSpPr/>
            <p:nvPr/>
          </p:nvSpPr>
          <p:spPr>
            <a:xfrm>
              <a:off x="381194" y="2810620"/>
              <a:ext cx="1447510" cy="1022071"/>
            </a:xfrm>
            <a:custGeom>
              <a:rect b="b" l="l" r="r" t="t"/>
              <a:pathLst>
                <a:path extrusionOk="0" h="45720" w="57912">
                  <a:moveTo>
                    <a:pt x="0" y="45720"/>
                  </a:moveTo>
                  <a:lnTo>
                    <a:pt x="57912" y="45720"/>
                  </a:lnTo>
                  <a:lnTo>
                    <a:pt x="57912" y="0"/>
                  </a:lnTo>
                  <a:lnTo>
                    <a:pt x="42672" y="0"/>
                  </a:lnTo>
                  <a:lnTo>
                    <a:pt x="42672" y="18288"/>
                  </a:lnTo>
                  <a:lnTo>
                    <a:pt x="18288" y="18288"/>
                  </a:lnTo>
                  <a:lnTo>
                    <a:pt x="18288" y="27432"/>
                  </a:lnTo>
                  <a:lnTo>
                    <a:pt x="0" y="27432"/>
                  </a:lnTo>
                  <a:close/>
                </a:path>
              </a:pathLst>
            </a:custGeom>
            <a:solidFill>
              <a:srgbClr val="9FC5E8"/>
            </a:solidFill>
            <a:ln>
              <a:noFill/>
            </a:ln>
          </p:spPr>
        </p:sp>
        <p:sp>
          <p:nvSpPr>
            <p:cNvPr id="983" name="Google Shape;983;p154"/>
            <p:cNvSpPr/>
            <p:nvPr/>
          </p:nvSpPr>
          <p:spPr>
            <a:xfrm>
              <a:off x="838373" y="2810620"/>
              <a:ext cx="609478" cy="408828"/>
            </a:xfrm>
            <a:custGeom>
              <a:rect b="b" l="l" r="r" t="t"/>
              <a:pathLst>
                <a:path extrusionOk="0" h="18288" w="24384">
                  <a:moveTo>
                    <a:pt x="0" y="0"/>
                  </a:moveTo>
                  <a:lnTo>
                    <a:pt x="24384" y="0"/>
                  </a:lnTo>
                  <a:lnTo>
                    <a:pt x="24384" y="18288"/>
                  </a:lnTo>
                  <a:lnTo>
                    <a:pt x="0" y="18288"/>
                  </a:lnTo>
                  <a:close/>
                </a:path>
              </a:pathLst>
            </a:custGeom>
            <a:solidFill>
              <a:srgbClr val="9FC5E8"/>
            </a:solidFill>
            <a:ln>
              <a:noFill/>
            </a:ln>
          </p:spPr>
        </p:sp>
        <p:sp>
          <p:nvSpPr>
            <p:cNvPr id="984" name="Google Shape;984;p154"/>
            <p:cNvSpPr/>
            <p:nvPr/>
          </p:nvSpPr>
          <p:spPr>
            <a:xfrm>
              <a:off x="381374" y="3832734"/>
              <a:ext cx="761848" cy="340690"/>
            </a:xfrm>
            <a:custGeom>
              <a:rect b="b" l="l" r="r" t="t"/>
              <a:pathLst>
                <a:path extrusionOk="0" h="15240" w="30480">
                  <a:moveTo>
                    <a:pt x="30480" y="0"/>
                  </a:moveTo>
                  <a:lnTo>
                    <a:pt x="0" y="0"/>
                  </a:lnTo>
                  <a:lnTo>
                    <a:pt x="0" y="15240"/>
                  </a:lnTo>
                  <a:lnTo>
                    <a:pt x="30480" y="15240"/>
                  </a:lnTo>
                  <a:close/>
                </a:path>
              </a:pathLst>
            </a:custGeom>
            <a:solidFill>
              <a:srgbClr val="9FC5E8"/>
            </a:solidFill>
            <a:ln>
              <a:noFill/>
            </a:ln>
          </p:spPr>
        </p:sp>
        <p:sp>
          <p:nvSpPr>
            <p:cNvPr id="985" name="Google Shape;985;p154"/>
            <p:cNvSpPr/>
            <p:nvPr/>
          </p:nvSpPr>
          <p:spPr>
            <a:xfrm>
              <a:off x="2057518" y="3083184"/>
              <a:ext cx="304739" cy="272552"/>
            </a:xfrm>
            <a:custGeom>
              <a:rect b="b" l="l" r="r" t="t"/>
              <a:pathLst>
                <a:path extrusionOk="0" h="12192" w="12192">
                  <a:moveTo>
                    <a:pt x="0" y="0"/>
                  </a:moveTo>
                  <a:lnTo>
                    <a:pt x="0" y="12192"/>
                  </a:lnTo>
                  <a:lnTo>
                    <a:pt x="12192" y="12192"/>
                  </a:lnTo>
                  <a:lnTo>
                    <a:pt x="12192" y="0"/>
                  </a:lnTo>
                  <a:close/>
                </a:path>
              </a:pathLst>
            </a:custGeom>
            <a:solidFill>
              <a:srgbClr val="9FC5E8"/>
            </a:solidFill>
            <a:ln>
              <a:noFill/>
            </a:ln>
          </p:spPr>
        </p:sp>
        <p:sp>
          <p:nvSpPr>
            <p:cNvPr id="986" name="Google Shape;986;p154"/>
            <p:cNvSpPr/>
            <p:nvPr/>
          </p:nvSpPr>
          <p:spPr>
            <a:xfrm>
              <a:off x="1828928" y="2810620"/>
              <a:ext cx="380924" cy="817656"/>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9FC5E8"/>
            </a:solidFill>
            <a:ln>
              <a:noFill/>
            </a:ln>
          </p:spPr>
        </p:sp>
        <p:sp>
          <p:nvSpPr>
            <p:cNvPr id="987" name="Google Shape;987;p154"/>
            <p:cNvSpPr/>
            <p:nvPr/>
          </p:nvSpPr>
          <p:spPr>
            <a:xfrm rot="10800000">
              <a:off x="2209970" y="2810655"/>
              <a:ext cx="380924" cy="817656"/>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9FC5E8"/>
            </a:solidFill>
            <a:ln>
              <a:noFill/>
            </a:ln>
          </p:spPr>
        </p:sp>
        <p:sp>
          <p:nvSpPr>
            <p:cNvPr id="988" name="Google Shape;988;p154"/>
            <p:cNvSpPr/>
            <p:nvPr/>
          </p:nvSpPr>
          <p:spPr>
            <a:xfrm>
              <a:off x="1143159" y="3628311"/>
              <a:ext cx="1066587" cy="545104"/>
            </a:xfrm>
            <a:custGeom>
              <a:rect b="b" l="l" r="r" t="t"/>
              <a:pathLst>
                <a:path extrusionOk="0" h="24384" w="42672">
                  <a:moveTo>
                    <a:pt x="42672" y="0"/>
                  </a:moveTo>
                  <a:lnTo>
                    <a:pt x="42672" y="24384"/>
                  </a:lnTo>
                  <a:lnTo>
                    <a:pt x="0" y="24384"/>
                  </a:lnTo>
                  <a:lnTo>
                    <a:pt x="0" y="9144"/>
                  </a:lnTo>
                  <a:lnTo>
                    <a:pt x="27432" y="9144"/>
                  </a:lnTo>
                  <a:lnTo>
                    <a:pt x="27432" y="0"/>
                  </a:lnTo>
                  <a:close/>
                </a:path>
              </a:pathLst>
            </a:custGeom>
            <a:solidFill>
              <a:srgbClr val="9FC5E8"/>
            </a:solidFill>
            <a:ln>
              <a:noFill/>
            </a:ln>
          </p:spPr>
        </p:sp>
        <p:sp>
          <p:nvSpPr>
            <p:cNvPr id="989" name="Google Shape;989;p154"/>
            <p:cNvSpPr/>
            <p:nvPr/>
          </p:nvSpPr>
          <p:spPr>
            <a:xfrm>
              <a:off x="2971876" y="3151324"/>
              <a:ext cx="380924" cy="1022071"/>
            </a:xfrm>
            <a:custGeom>
              <a:rect b="b" l="l" r="r" t="t"/>
              <a:pathLst>
                <a:path extrusionOk="0" h="45720" w="15240">
                  <a:moveTo>
                    <a:pt x="0" y="45720"/>
                  </a:moveTo>
                  <a:lnTo>
                    <a:pt x="0" y="0"/>
                  </a:lnTo>
                  <a:lnTo>
                    <a:pt x="15240" y="0"/>
                  </a:lnTo>
                  <a:lnTo>
                    <a:pt x="15240" y="45720"/>
                  </a:lnTo>
                  <a:close/>
                </a:path>
              </a:pathLst>
            </a:custGeom>
            <a:solidFill>
              <a:srgbClr val="9FC5E8"/>
            </a:solidFill>
            <a:ln>
              <a:noFill/>
            </a:ln>
          </p:spPr>
        </p:sp>
        <p:sp>
          <p:nvSpPr>
            <p:cNvPr id="990" name="Google Shape;990;p154"/>
            <p:cNvSpPr/>
            <p:nvPr/>
          </p:nvSpPr>
          <p:spPr>
            <a:xfrm>
              <a:off x="2591074" y="3900875"/>
              <a:ext cx="380924" cy="272552"/>
            </a:xfrm>
            <a:custGeom>
              <a:rect b="b" l="l" r="r" t="t"/>
              <a:pathLst>
                <a:path extrusionOk="0" h="12192" w="15240">
                  <a:moveTo>
                    <a:pt x="0" y="12192"/>
                  </a:moveTo>
                  <a:lnTo>
                    <a:pt x="0" y="0"/>
                  </a:lnTo>
                  <a:lnTo>
                    <a:pt x="15240" y="0"/>
                  </a:lnTo>
                  <a:lnTo>
                    <a:pt x="15240" y="12192"/>
                  </a:lnTo>
                  <a:close/>
                </a:path>
              </a:pathLst>
            </a:custGeom>
            <a:solidFill>
              <a:srgbClr val="9FC5E8"/>
            </a:solidFill>
            <a:ln>
              <a:noFill/>
            </a:ln>
          </p:spPr>
        </p:sp>
        <p:sp>
          <p:nvSpPr>
            <p:cNvPr id="991" name="Google Shape;991;p154"/>
            <p:cNvSpPr/>
            <p:nvPr/>
          </p:nvSpPr>
          <p:spPr>
            <a:xfrm>
              <a:off x="2209911" y="2810620"/>
              <a:ext cx="1142771" cy="1362761"/>
            </a:xfrm>
            <a:custGeom>
              <a:rect b="b" l="l" r="r" t="t"/>
              <a:pathLst>
                <a:path extrusionOk="0" h="60960" w="45720">
                  <a:moveTo>
                    <a:pt x="45720" y="0"/>
                  </a:moveTo>
                  <a:lnTo>
                    <a:pt x="45720" y="15240"/>
                  </a:lnTo>
                  <a:lnTo>
                    <a:pt x="30480" y="15240"/>
                  </a:lnTo>
                  <a:lnTo>
                    <a:pt x="30480" y="48768"/>
                  </a:lnTo>
                  <a:lnTo>
                    <a:pt x="15240" y="48768"/>
                  </a:lnTo>
                  <a:lnTo>
                    <a:pt x="15240" y="60960"/>
                  </a:lnTo>
                  <a:lnTo>
                    <a:pt x="0" y="60960"/>
                  </a:lnTo>
                  <a:lnTo>
                    <a:pt x="0" y="36576"/>
                  </a:lnTo>
                  <a:lnTo>
                    <a:pt x="15240" y="36576"/>
                  </a:lnTo>
                  <a:lnTo>
                    <a:pt x="15240" y="0"/>
                  </a:lnTo>
                  <a:close/>
                </a:path>
              </a:pathLst>
            </a:custGeom>
            <a:solidFill>
              <a:srgbClr val="9FC5E8"/>
            </a:solidFill>
            <a:ln>
              <a:noFill/>
            </a:ln>
          </p:spPr>
        </p:sp>
      </p:grpSp>
      <p:grpSp>
        <p:nvGrpSpPr>
          <p:cNvPr id="992" name="Google Shape;992;p154"/>
          <p:cNvGrpSpPr/>
          <p:nvPr/>
        </p:nvGrpSpPr>
        <p:grpSpPr>
          <a:xfrm>
            <a:off x="1487965" y="958458"/>
            <a:ext cx="2055163" cy="1663723"/>
            <a:chOff x="381194" y="1447800"/>
            <a:chExt cx="2971606" cy="2725627"/>
          </a:xfrm>
        </p:grpSpPr>
        <p:sp>
          <p:nvSpPr>
            <p:cNvPr id="993" name="Google Shape;993;p154"/>
            <p:cNvSpPr/>
            <p:nvPr/>
          </p:nvSpPr>
          <p:spPr>
            <a:xfrm>
              <a:off x="381194" y="1447800"/>
              <a:ext cx="1447510" cy="1022071"/>
            </a:xfrm>
            <a:custGeom>
              <a:rect b="b" l="l" r="r" t="t"/>
              <a:pathLst>
                <a:path extrusionOk="0" h="45720" w="57912">
                  <a:moveTo>
                    <a:pt x="0" y="0"/>
                  </a:moveTo>
                  <a:lnTo>
                    <a:pt x="30480" y="0"/>
                  </a:lnTo>
                  <a:lnTo>
                    <a:pt x="30480" y="27432"/>
                  </a:lnTo>
                  <a:lnTo>
                    <a:pt x="57912" y="27432"/>
                  </a:lnTo>
                  <a:lnTo>
                    <a:pt x="57912" y="45720"/>
                  </a:lnTo>
                  <a:lnTo>
                    <a:pt x="0" y="45720"/>
                  </a:lnTo>
                  <a:close/>
                </a:path>
              </a:pathLst>
            </a:custGeom>
            <a:solidFill>
              <a:srgbClr val="9FC5E8"/>
            </a:solidFill>
            <a:ln cap="flat" cmpd="sng" w="9525">
              <a:solidFill>
                <a:srgbClr val="3D85C6"/>
              </a:solidFill>
              <a:prstDash val="solid"/>
              <a:round/>
              <a:headEnd len="med" w="med" type="none"/>
              <a:tailEnd len="med" w="med" type="none"/>
            </a:ln>
          </p:spPr>
        </p:sp>
        <p:sp>
          <p:nvSpPr>
            <p:cNvPr id="994" name="Google Shape;994;p154"/>
            <p:cNvSpPr/>
            <p:nvPr/>
          </p:nvSpPr>
          <p:spPr>
            <a:xfrm>
              <a:off x="1143159" y="1447800"/>
              <a:ext cx="1066587" cy="613242"/>
            </a:xfrm>
            <a:custGeom>
              <a:rect b="b" l="l" r="r" t="t"/>
              <a:pathLst>
                <a:path extrusionOk="0" h="27432" w="42672">
                  <a:moveTo>
                    <a:pt x="0" y="0"/>
                  </a:moveTo>
                  <a:lnTo>
                    <a:pt x="0" y="27432"/>
                  </a:lnTo>
                  <a:lnTo>
                    <a:pt x="42672" y="27432"/>
                  </a:lnTo>
                  <a:lnTo>
                    <a:pt x="42672" y="0"/>
                  </a:lnTo>
                  <a:close/>
                </a:path>
              </a:pathLst>
            </a:custGeom>
            <a:solidFill>
              <a:srgbClr val="9FC5E8"/>
            </a:solidFill>
            <a:ln cap="flat" cmpd="sng" w="9525">
              <a:solidFill>
                <a:srgbClr val="3D85C6"/>
              </a:solidFill>
              <a:prstDash val="solid"/>
              <a:round/>
              <a:headEnd len="med" w="med" type="none"/>
              <a:tailEnd len="med" w="med" type="none"/>
            </a:ln>
          </p:spPr>
        </p:sp>
        <p:sp>
          <p:nvSpPr>
            <p:cNvPr id="995" name="Google Shape;995;p154"/>
            <p:cNvSpPr/>
            <p:nvPr/>
          </p:nvSpPr>
          <p:spPr>
            <a:xfrm>
              <a:off x="2209911" y="1447800"/>
              <a:ext cx="1142771" cy="817656"/>
            </a:xfrm>
            <a:custGeom>
              <a:rect b="b" l="l" r="r" t="t"/>
              <a:pathLst>
                <a:path extrusionOk="0" h="36576" w="45720">
                  <a:moveTo>
                    <a:pt x="0" y="0"/>
                  </a:moveTo>
                  <a:lnTo>
                    <a:pt x="0" y="36576"/>
                  </a:lnTo>
                  <a:lnTo>
                    <a:pt x="30480" y="36576"/>
                  </a:lnTo>
                  <a:lnTo>
                    <a:pt x="30480" y="21336"/>
                  </a:lnTo>
                  <a:lnTo>
                    <a:pt x="45720" y="21336"/>
                  </a:lnTo>
                  <a:lnTo>
                    <a:pt x="45720" y="0"/>
                  </a:lnTo>
                  <a:close/>
                </a:path>
              </a:pathLst>
            </a:custGeom>
            <a:solidFill>
              <a:srgbClr val="9FC5E8"/>
            </a:solidFill>
            <a:ln cap="flat" cmpd="sng" w="9525">
              <a:solidFill>
                <a:srgbClr val="3D85C6"/>
              </a:solidFill>
              <a:prstDash val="solid"/>
              <a:round/>
              <a:headEnd len="med" w="med" type="none"/>
              <a:tailEnd len="med" w="med" type="none"/>
            </a:ln>
          </p:spPr>
        </p:sp>
        <p:sp>
          <p:nvSpPr>
            <p:cNvPr id="996" name="Google Shape;996;p154"/>
            <p:cNvSpPr/>
            <p:nvPr/>
          </p:nvSpPr>
          <p:spPr>
            <a:xfrm>
              <a:off x="1828928" y="2061069"/>
              <a:ext cx="380924" cy="408828"/>
            </a:xfrm>
            <a:custGeom>
              <a:rect b="b" l="l" r="r" t="t"/>
              <a:pathLst>
                <a:path extrusionOk="0" h="18288" w="15240">
                  <a:moveTo>
                    <a:pt x="0" y="0"/>
                  </a:moveTo>
                  <a:lnTo>
                    <a:pt x="15240" y="0"/>
                  </a:lnTo>
                  <a:lnTo>
                    <a:pt x="15240" y="18288"/>
                  </a:lnTo>
                  <a:lnTo>
                    <a:pt x="0" y="18288"/>
                  </a:lnTo>
                  <a:close/>
                </a:path>
              </a:pathLst>
            </a:custGeom>
            <a:solidFill>
              <a:srgbClr val="9FC5E8"/>
            </a:solidFill>
            <a:ln cap="flat" cmpd="sng" w="9525">
              <a:solidFill>
                <a:srgbClr val="3D85C6"/>
              </a:solidFill>
              <a:prstDash val="solid"/>
              <a:round/>
              <a:headEnd len="med" w="med" type="none"/>
              <a:tailEnd len="med" w="med" type="none"/>
            </a:ln>
          </p:spPr>
        </p:sp>
        <p:sp>
          <p:nvSpPr>
            <p:cNvPr id="997" name="Google Shape;997;p154"/>
            <p:cNvSpPr/>
            <p:nvPr/>
          </p:nvSpPr>
          <p:spPr>
            <a:xfrm>
              <a:off x="2971876" y="1924787"/>
              <a:ext cx="380924" cy="545104"/>
            </a:xfrm>
            <a:custGeom>
              <a:rect b="b" l="l" r="r" t="t"/>
              <a:pathLst>
                <a:path extrusionOk="0" h="24384" w="15240">
                  <a:moveTo>
                    <a:pt x="0" y="0"/>
                  </a:moveTo>
                  <a:lnTo>
                    <a:pt x="0" y="24384"/>
                  </a:lnTo>
                  <a:lnTo>
                    <a:pt x="15240" y="24384"/>
                  </a:lnTo>
                  <a:lnTo>
                    <a:pt x="15240" y="0"/>
                  </a:lnTo>
                  <a:close/>
                </a:path>
              </a:pathLst>
            </a:custGeom>
            <a:solidFill>
              <a:srgbClr val="9FC5E8"/>
            </a:solidFill>
            <a:ln cap="flat" cmpd="sng" w="9525">
              <a:solidFill>
                <a:srgbClr val="3D85C6"/>
              </a:solidFill>
              <a:prstDash val="solid"/>
              <a:round/>
              <a:headEnd len="med" w="med" type="none"/>
              <a:tailEnd len="med" w="med" type="none"/>
            </a:ln>
          </p:spPr>
        </p:sp>
        <p:sp>
          <p:nvSpPr>
            <p:cNvPr id="998" name="Google Shape;998;p154"/>
            <p:cNvSpPr/>
            <p:nvPr/>
          </p:nvSpPr>
          <p:spPr>
            <a:xfrm>
              <a:off x="1828928" y="2265492"/>
              <a:ext cx="1523695" cy="545104"/>
            </a:xfrm>
            <a:custGeom>
              <a:rect b="b" l="l" r="r" t="t"/>
              <a:pathLst>
                <a:path extrusionOk="0" h="24384" w="60960">
                  <a:moveTo>
                    <a:pt x="15240" y="0"/>
                  </a:moveTo>
                  <a:lnTo>
                    <a:pt x="45720" y="0"/>
                  </a:lnTo>
                  <a:lnTo>
                    <a:pt x="45720" y="9144"/>
                  </a:lnTo>
                  <a:lnTo>
                    <a:pt x="60960" y="9144"/>
                  </a:lnTo>
                  <a:lnTo>
                    <a:pt x="60960" y="24384"/>
                  </a:lnTo>
                  <a:lnTo>
                    <a:pt x="0" y="24384"/>
                  </a:lnTo>
                  <a:lnTo>
                    <a:pt x="0" y="9144"/>
                  </a:lnTo>
                  <a:lnTo>
                    <a:pt x="15240" y="9144"/>
                  </a:lnTo>
                  <a:close/>
                </a:path>
              </a:pathLst>
            </a:custGeom>
            <a:solidFill>
              <a:srgbClr val="9FC5E8"/>
            </a:solidFill>
            <a:ln cap="flat" cmpd="sng" w="9525">
              <a:solidFill>
                <a:srgbClr val="3D85C6"/>
              </a:solidFill>
              <a:prstDash val="solid"/>
              <a:round/>
              <a:headEnd len="med" w="med" type="none"/>
              <a:tailEnd len="med" w="med" type="none"/>
            </a:ln>
          </p:spPr>
        </p:sp>
        <p:sp>
          <p:nvSpPr>
            <p:cNvPr id="999" name="Google Shape;999;p154"/>
            <p:cNvSpPr/>
            <p:nvPr/>
          </p:nvSpPr>
          <p:spPr>
            <a:xfrm>
              <a:off x="381194" y="2469915"/>
              <a:ext cx="457109" cy="953933"/>
            </a:xfrm>
            <a:custGeom>
              <a:rect b="b" l="l" r="r" t="t"/>
              <a:pathLst>
                <a:path extrusionOk="0" h="42672" w="18288">
                  <a:moveTo>
                    <a:pt x="18288" y="0"/>
                  </a:moveTo>
                  <a:lnTo>
                    <a:pt x="0" y="0"/>
                  </a:lnTo>
                  <a:lnTo>
                    <a:pt x="0" y="42672"/>
                  </a:lnTo>
                  <a:lnTo>
                    <a:pt x="18288" y="42672"/>
                  </a:lnTo>
                  <a:close/>
                </a:path>
              </a:pathLst>
            </a:custGeom>
            <a:solidFill>
              <a:srgbClr val="9FC5E8"/>
            </a:solidFill>
            <a:ln cap="flat" cmpd="sng" w="9525">
              <a:solidFill>
                <a:srgbClr val="3D85C6"/>
              </a:solidFill>
              <a:prstDash val="solid"/>
              <a:round/>
              <a:headEnd len="med" w="med" type="none"/>
              <a:tailEnd len="med" w="med" type="none"/>
            </a:ln>
          </p:spPr>
        </p:sp>
        <p:sp>
          <p:nvSpPr>
            <p:cNvPr id="1000" name="Google Shape;1000;p154"/>
            <p:cNvSpPr/>
            <p:nvPr/>
          </p:nvSpPr>
          <p:spPr>
            <a:xfrm>
              <a:off x="1447946" y="2469915"/>
              <a:ext cx="380924" cy="340690"/>
            </a:xfrm>
            <a:custGeom>
              <a:rect b="b" l="l" r="r" t="t"/>
              <a:pathLst>
                <a:path extrusionOk="0" h="15240" w="15240">
                  <a:moveTo>
                    <a:pt x="15240" y="15240"/>
                  </a:moveTo>
                  <a:lnTo>
                    <a:pt x="15240" y="0"/>
                  </a:lnTo>
                  <a:lnTo>
                    <a:pt x="0" y="0"/>
                  </a:lnTo>
                  <a:lnTo>
                    <a:pt x="0" y="15240"/>
                  </a:lnTo>
                  <a:close/>
                </a:path>
              </a:pathLst>
            </a:custGeom>
            <a:solidFill>
              <a:srgbClr val="9FC5E8"/>
            </a:solidFill>
            <a:ln cap="flat" cmpd="sng" w="9525">
              <a:solidFill>
                <a:srgbClr val="3D85C6"/>
              </a:solidFill>
              <a:prstDash val="solid"/>
              <a:round/>
              <a:headEnd len="med" w="med" type="none"/>
              <a:tailEnd len="med" w="med" type="none"/>
            </a:ln>
          </p:spPr>
        </p:sp>
        <p:sp>
          <p:nvSpPr>
            <p:cNvPr id="1001" name="Google Shape;1001;p154"/>
            <p:cNvSpPr/>
            <p:nvPr/>
          </p:nvSpPr>
          <p:spPr>
            <a:xfrm>
              <a:off x="1066963" y="2469915"/>
              <a:ext cx="380924" cy="340690"/>
            </a:xfrm>
            <a:custGeom>
              <a:rect b="b" l="l" r="r" t="t"/>
              <a:pathLst>
                <a:path extrusionOk="0" h="15240" w="15240">
                  <a:moveTo>
                    <a:pt x="15240" y="0"/>
                  </a:moveTo>
                  <a:lnTo>
                    <a:pt x="15240" y="15240"/>
                  </a:lnTo>
                  <a:lnTo>
                    <a:pt x="0" y="15240"/>
                  </a:lnTo>
                  <a:lnTo>
                    <a:pt x="0" y="0"/>
                  </a:lnTo>
                  <a:close/>
                </a:path>
              </a:pathLst>
            </a:custGeom>
            <a:solidFill>
              <a:srgbClr val="9FC5E8"/>
            </a:solidFill>
            <a:ln cap="flat" cmpd="sng" w="9525">
              <a:solidFill>
                <a:srgbClr val="3D85C6"/>
              </a:solidFill>
              <a:prstDash val="solid"/>
              <a:round/>
              <a:headEnd len="med" w="med" type="none"/>
              <a:tailEnd len="med" w="med" type="none"/>
            </a:ln>
          </p:spPr>
        </p:sp>
        <p:sp>
          <p:nvSpPr>
            <p:cNvPr id="1002" name="Google Shape;1002;p154"/>
            <p:cNvSpPr/>
            <p:nvPr/>
          </p:nvSpPr>
          <p:spPr>
            <a:xfrm>
              <a:off x="838373" y="2469915"/>
              <a:ext cx="228554" cy="340690"/>
            </a:xfrm>
            <a:custGeom>
              <a:rect b="b" l="l" r="r" t="t"/>
              <a:pathLst>
                <a:path extrusionOk="0" h="15240" w="9144">
                  <a:moveTo>
                    <a:pt x="9144" y="0"/>
                  </a:moveTo>
                  <a:lnTo>
                    <a:pt x="0" y="0"/>
                  </a:lnTo>
                  <a:lnTo>
                    <a:pt x="0" y="15240"/>
                  </a:lnTo>
                  <a:lnTo>
                    <a:pt x="9144" y="15240"/>
                  </a:lnTo>
                  <a:close/>
                </a:path>
              </a:pathLst>
            </a:custGeom>
            <a:solidFill>
              <a:srgbClr val="9FC5E8"/>
            </a:solidFill>
            <a:ln cap="flat" cmpd="sng" w="9525">
              <a:solidFill>
                <a:srgbClr val="3D85C6"/>
              </a:solidFill>
              <a:prstDash val="solid"/>
              <a:round/>
              <a:headEnd len="med" w="med" type="none"/>
              <a:tailEnd len="med" w="med" type="none"/>
            </a:ln>
          </p:spPr>
        </p:sp>
        <p:sp>
          <p:nvSpPr>
            <p:cNvPr id="1003" name="Google Shape;1003;p154"/>
            <p:cNvSpPr/>
            <p:nvPr/>
          </p:nvSpPr>
          <p:spPr>
            <a:xfrm>
              <a:off x="381194" y="2810620"/>
              <a:ext cx="1447510" cy="1022071"/>
            </a:xfrm>
            <a:custGeom>
              <a:rect b="b" l="l" r="r" t="t"/>
              <a:pathLst>
                <a:path extrusionOk="0" h="45720" w="57912">
                  <a:moveTo>
                    <a:pt x="0" y="45720"/>
                  </a:moveTo>
                  <a:lnTo>
                    <a:pt x="57912" y="45720"/>
                  </a:lnTo>
                  <a:lnTo>
                    <a:pt x="57912" y="0"/>
                  </a:lnTo>
                  <a:lnTo>
                    <a:pt x="42672" y="0"/>
                  </a:lnTo>
                  <a:lnTo>
                    <a:pt x="42672" y="18288"/>
                  </a:lnTo>
                  <a:lnTo>
                    <a:pt x="18288" y="18288"/>
                  </a:lnTo>
                  <a:lnTo>
                    <a:pt x="18288" y="27432"/>
                  </a:lnTo>
                  <a:lnTo>
                    <a:pt x="0" y="27432"/>
                  </a:lnTo>
                  <a:close/>
                </a:path>
              </a:pathLst>
            </a:custGeom>
            <a:solidFill>
              <a:srgbClr val="9FC5E8"/>
            </a:solidFill>
            <a:ln cap="flat" cmpd="sng" w="9525">
              <a:solidFill>
                <a:srgbClr val="3D85C6"/>
              </a:solidFill>
              <a:prstDash val="solid"/>
              <a:round/>
              <a:headEnd len="med" w="med" type="none"/>
              <a:tailEnd len="med" w="med" type="none"/>
            </a:ln>
          </p:spPr>
        </p:sp>
        <p:sp>
          <p:nvSpPr>
            <p:cNvPr id="1004" name="Google Shape;1004;p154"/>
            <p:cNvSpPr/>
            <p:nvPr/>
          </p:nvSpPr>
          <p:spPr>
            <a:xfrm>
              <a:off x="838373" y="2810620"/>
              <a:ext cx="609478" cy="408828"/>
            </a:xfrm>
            <a:custGeom>
              <a:rect b="b" l="l" r="r" t="t"/>
              <a:pathLst>
                <a:path extrusionOk="0" h="18288" w="24384">
                  <a:moveTo>
                    <a:pt x="0" y="0"/>
                  </a:moveTo>
                  <a:lnTo>
                    <a:pt x="24384" y="0"/>
                  </a:lnTo>
                  <a:lnTo>
                    <a:pt x="24384" y="18288"/>
                  </a:lnTo>
                  <a:lnTo>
                    <a:pt x="0" y="18288"/>
                  </a:lnTo>
                  <a:close/>
                </a:path>
              </a:pathLst>
            </a:custGeom>
            <a:solidFill>
              <a:srgbClr val="9FC5E8"/>
            </a:solidFill>
            <a:ln cap="flat" cmpd="sng" w="9525">
              <a:solidFill>
                <a:srgbClr val="3D85C6"/>
              </a:solidFill>
              <a:prstDash val="solid"/>
              <a:round/>
              <a:headEnd len="med" w="med" type="none"/>
              <a:tailEnd len="med" w="med" type="none"/>
            </a:ln>
          </p:spPr>
        </p:sp>
        <p:sp>
          <p:nvSpPr>
            <p:cNvPr id="1005" name="Google Shape;1005;p154"/>
            <p:cNvSpPr/>
            <p:nvPr/>
          </p:nvSpPr>
          <p:spPr>
            <a:xfrm>
              <a:off x="381374" y="3832734"/>
              <a:ext cx="761848" cy="340690"/>
            </a:xfrm>
            <a:custGeom>
              <a:rect b="b" l="l" r="r" t="t"/>
              <a:pathLst>
                <a:path extrusionOk="0" h="15240" w="30480">
                  <a:moveTo>
                    <a:pt x="30480" y="0"/>
                  </a:moveTo>
                  <a:lnTo>
                    <a:pt x="0" y="0"/>
                  </a:lnTo>
                  <a:lnTo>
                    <a:pt x="0" y="15240"/>
                  </a:lnTo>
                  <a:lnTo>
                    <a:pt x="30480" y="15240"/>
                  </a:lnTo>
                  <a:close/>
                </a:path>
              </a:pathLst>
            </a:custGeom>
            <a:solidFill>
              <a:srgbClr val="9FC5E8"/>
            </a:solidFill>
            <a:ln cap="flat" cmpd="sng" w="9525">
              <a:solidFill>
                <a:srgbClr val="3D85C6"/>
              </a:solidFill>
              <a:prstDash val="solid"/>
              <a:round/>
              <a:headEnd len="med" w="med" type="none"/>
              <a:tailEnd len="med" w="med" type="none"/>
            </a:ln>
          </p:spPr>
        </p:sp>
        <p:sp>
          <p:nvSpPr>
            <p:cNvPr id="1006" name="Google Shape;1006;p154"/>
            <p:cNvSpPr/>
            <p:nvPr/>
          </p:nvSpPr>
          <p:spPr>
            <a:xfrm>
              <a:off x="2057518" y="3083184"/>
              <a:ext cx="304739" cy="272552"/>
            </a:xfrm>
            <a:custGeom>
              <a:rect b="b" l="l" r="r" t="t"/>
              <a:pathLst>
                <a:path extrusionOk="0" h="12192" w="12192">
                  <a:moveTo>
                    <a:pt x="0" y="0"/>
                  </a:moveTo>
                  <a:lnTo>
                    <a:pt x="0" y="12192"/>
                  </a:lnTo>
                  <a:lnTo>
                    <a:pt x="12192" y="12192"/>
                  </a:lnTo>
                  <a:lnTo>
                    <a:pt x="12192" y="0"/>
                  </a:lnTo>
                  <a:close/>
                </a:path>
              </a:pathLst>
            </a:custGeom>
            <a:solidFill>
              <a:srgbClr val="9FC5E8"/>
            </a:solidFill>
            <a:ln cap="flat" cmpd="sng" w="9525">
              <a:solidFill>
                <a:srgbClr val="3D85C6"/>
              </a:solidFill>
              <a:prstDash val="solid"/>
              <a:round/>
              <a:headEnd len="med" w="med" type="none"/>
              <a:tailEnd len="med" w="med" type="none"/>
            </a:ln>
          </p:spPr>
        </p:sp>
        <p:sp>
          <p:nvSpPr>
            <p:cNvPr id="1007" name="Google Shape;1007;p154"/>
            <p:cNvSpPr/>
            <p:nvPr/>
          </p:nvSpPr>
          <p:spPr>
            <a:xfrm>
              <a:off x="1828928" y="2810620"/>
              <a:ext cx="380924" cy="817656"/>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9FC5E8"/>
            </a:solidFill>
            <a:ln cap="flat" cmpd="sng" w="9525">
              <a:solidFill>
                <a:srgbClr val="3D85C6"/>
              </a:solidFill>
              <a:prstDash val="solid"/>
              <a:round/>
              <a:headEnd len="med" w="med" type="none"/>
              <a:tailEnd len="med" w="med" type="none"/>
            </a:ln>
          </p:spPr>
        </p:sp>
        <p:sp>
          <p:nvSpPr>
            <p:cNvPr id="1008" name="Google Shape;1008;p154"/>
            <p:cNvSpPr/>
            <p:nvPr/>
          </p:nvSpPr>
          <p:spPr>
            <a:xfrm rot="10800000">
              <a:off x="2209970" y="2810655"/>
              <a:ext cx="380924" cy="817656"/>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9FC5E8"/>
            </a:solidFill>
            <a:ln cap="flat" cmpd="sng" w="9525">
              <a:solidFill>
                <a:srgbClr val="3D85C6"/>
              </a:solidFill>
              <a:prstDash val="solid"/>
              <a:round/>
              <a:headEnd len="med" w="med" type="none"/>
              <a:tailEnd len="med" w="med" type="none"/>
            </a:ln>
          </p:spPr>
        </p:sp>
        <p:sp>
          <p:nvSpPr>
            <p:cNvPr id="1009" name="Google Shape;1009;p154"/>
            <p:cNvSpPr/>
            <p:nvPr/>
          </p:nvSpPr>
          <p:spPr>
            <a:xfrm>
              <a:off x="1143159" y="3628311"/>
              <a:ext cx="1066587" cy="545104"/>
            </a:xfrm>
            <a:custGeom>
              <a:rect b="b" l="l" r="r" t="t"/>
              <a:pathLst>
                <a:path extrusionOk="0" h="24384" w="42672">
                  <a:moveTo>
                    <a:pt x="42672" y="0"/>
                  </a:moveTo>
                  <a:lnTo>
                    <a:pt x="42672" y="24384"/>
                  </a:lnTo>
                  <a:lnTo>
                    <a:pt x="0" y="24384"/>
                  </a:lnTo>
                  <a:lnTo>
                    <a:pt x="0" y="9144"/>
                  </a:lnTo>
                  <a:lnTo>
                    <a:pt x="27432" y="9144"/>
                  </a:lnTo>
                  <a:lnTo>
                    <a:pt x="27432" y="0"/>
                  </a:lnTo>
                  <a:close/>
                </a:path>
              </a:pathLst>
            </a:custGeom>
            <a:solidFill>
              <a:srgbClr val="9FC5E8"/>
            </a:solidFill>
            <a:ln cap="flat" cmpd="sng" w="9525">
              <a:solidFill>
                <a:srgbClr val="3D85C6"/>
              </a:solidFill>
              <a:prstDash val="solid"/>
              <a:round/>
              <a:headEnd len="med" w="med" type="none"/>
              <a:tailEnd len="med" w="med" type="none"/>
            </a:ln>
          </p:spPr>
        </p:sp>
        <p:sp>
          <p:nvSpPr>
            <p:cNvPr id="1010" name="Google Shape;1010;p154"/>
            <p:cNvSpPr/>
            <p:nvPr/>
          </p:nvSpPr>
          <p:spPr>
            <a:xfrm>
              <a:off x="2971876" y="3151324"/>
              <a:ext cx="380924" cy="1022071"/>
            </a:xfrm>
            <a:custGeom>
              <a:rect b="b" l="l" r="r" t="t"/>
              <a:pathLst>
                <a:path extrusionOk="0" h="45720" w="15240">
                  <a:moveTo>
                    <a:pt x="0" y="45720"/>
                  </a:moveTo>
                  <a:lnTo>
                    <a:pt x="0" y="0"/>
                  </a:lnTo>
                  <a:lnTo>
                    <a:pt x="15240" y="0"/>
                  </a:lnTo>
                  <a:lnTo>
                    <a:pt x="15240" y="45720"/>
                  </a:lnTo>
                  <a:close/>
                </a:path>
              </a:pathLst>
            </a:custGeom>
            <a:solidFill>
              <a:srgbClr val="9FC5E8"/>
            </a:solidFill>
            <a:ln cap="flat" cmpd="sng" w="9525">
              <a:solidFill>
                <a:srgbClr val="3D85C6"/>
              </a:solidFill>
              <a:prstDash val="solid"/>
              <a:round/>
              <a:headEnd len="med" w="med" type="none"/>
              <a:tailEnd len="med" w="med" type="none"/>
            </a:ln>
          </p:spPr>
        </p:sp>
        <p:sp>
          <p:nvSpPr>
            <p:cNvPr id="1011" name="Google Shape;1011;p154"/>
            <p:cNvSpPr/>
            <p:nvPr/>
          </p:nvSpPr>
          <p:spPr>
            <a:xfrm>
              <a:off x="2591074" y="3900875"/>
              <a:ext cx="380924" cy="272552"/>
            </a:xfrm>
            <a:custGeom>
              <a:rect b="b" l="l" r="r" t="t"/>
              <a:pathLst>
                <a:path extrusionOk="0" h="12192" w="15240">
                  <a:moveTo>
                    <a:pt x="0" y="12192"/>
                  </a:moveTo>
                  <a:lnTo>
                    <a:pt x="0" y="0"/>
                  </a:lnTo>
                  <a:lnTo>
                    <a:pt x="15240" y="0"/>
                  </a:lnTo>
                  <a:lnTo>
                    <a:pt x="15240" y="12192"/>
                  </a:lnTo>
                  <a:close/>
                </a:path>
              </a:pathLst>
            </a:custGeom>
            <a:solidFill>
              <a:srgbClr val="9FC5E8"/>
            </a:solidFill>
            <a:ln cap="flat" cmpd="sng" w="9525">
              <a:solidFill>
                <a:srgbClr val="3D85C6"/>
              </a:solidFill>
              <a:prstDash val="solid"/>
              <a:round/>
              <a:headEnd len="med" w="med" type="none"/>
              <a:tailEnd len="med" w="med" type="none"/>
            </a:ln>
          </p:spPr>
        </p:sp>
        <p:sp>
          <p:nvSpPr>
            <p:cNvPr id="1012" name="Google Shape;1012;p154"/>
            <p:cNvSpPr/>
            <p:nvPr/>
          </p:nvSpPr>
          <p:spPr>
            <a:xfrm>
              <a:off x="2209911" y="2810620"/>
              <a:ext cx="1142771" cy="1362761"/>
            </a:xfrm>
            <a:custGeom>
              <a:rect b="b" l="l" r="r" t="t"/>
              <a:pathLst>
                <a:path extrusionOk="0" h="60960" w="45720">
                  <a:moveTo>
                    <a:pt x="45720" y="0"/>
                  </a:moveTo>
                  <a:lnTo>
                    <a:pt x="45720" y="15240"/>
                  </a:lnTo>
                  <a:lnTo>
                    <a:pt x="30480" y="15240"/>
                  </a:lnTo>
                  <a:lnTo>
                    <a:pt x="30480" y="48768"/>
                  </a:lnTo>
                  <a:lnTo>
                    <a:pt x="15240" y="48768"/>
                  </a:lnTo>
                  <a:lnTo>
                    <a:pt x="15240" y="60960"/>
                  </a:lnTo>
                  <a:lnTo>
                    <a:pt x="0" y="60960"/>
                  </a:lnTo>
                  <a:lnTo>
                    <a:pt x="0" y="36576"/>
                  </a:lnTo>
                  <a:lnTo>
                    <a:pt x="15240" y="36576"/>
                  </a:lnTo>
                  <a:lnTo>
                    <a:pt x="15240" y="0"/>
                  </a:lnTo>
                  <a:close/>
                </a:path>
              </a:pathLst>
            </a:custGeom>
            <a:solidFill>
              <a:srgbClr val="9FC5E8"/>
            </a:solidFill>
            <a:ln cap="flat" cmpd="sng" w="9525">
              <a:solidFill>
                <a:srgbClr val="3D85C6"/>
              </a:solidFill>
              <a:prstDash val="solid"/>
              <a:round/>
              <a:headEnd len="med" w="med" type="none"/>
              <a:tailEnd len="med" w="med" type="none"/>
            </a:ln>
          </p:spPr>
        </p:sp>
      </p:grpSp>
      <p:grpSp>
        <p:nvGrpSpPr>
          <p:cNvPr id="1013" name="Google Shape;1013;p154"/>
          <p:cNvGrpSpPr/>
          <p:nvPr/>
        </p:nvGrpSpPr>
        <p:grpSpPr>
          <a:xfrm>
            <a:off x="1529037" y="2891233"/>
            <a:ext cx="2408807" cy="1932037"/>
            <a:chOff x="4505043" y="2582863"/>
            <a:chExt cx="1376304" cy="1137898"/>
          </a:xfrm>
        </p:grpSpPr>
        <p:sp>
          <p:nvSpPr>
            <p:cNvPr id="1014" name="Google Shape;1014;p154"/>
            <p:cNvSpPr/>
            <p:nvPr/>
          </p:nvSpPr>
          <p:spPr>
            <a:xfrm>
              <a:off x="4534650" y="2608996"/>
              <a:ext cx="473720" cy="334556"/>
            </a:xfrm>
            <a:custGeom>
              <a:rect b="b" l="l" r="r" t="t"/>
              <a:pathLst>
                <a:path extrusionOk="0" h="45720" w="57912">
                  <a:moveTo>
                    <a:pt x="0" y="0"/>
                  </a:moveTo>
                  <a:lnTo>
                    <a:pt x="30480" y="0"/>
                  </a:lnTo>
                  <a:lnTo>
                    <a:pt x="30480" y="27432"/>
                  </a:lnTo>
                  <a:lnTo>
                    <a:pt x="57912" y="27432"/>
                  </a:lnTo>
                  <a:lnTo>
                    <a:pt x="57912" y="45720"/>
                  </a:lnTo>
                  <a:lnTo>
                    <a:pt x="0" y="45720"/>
                  </a:lnTo>
                  <a:close/>
                </a:path>
              </a:pathLst>
            </a:custGeom>
            <a:solidFill>
              <a:srgbClr val="9FC5E8"/>
            </a:solidFill>
            <a:ln cap="flat" cmpd="sng" w="9525">
              <a:solidFill>
                <a:srgbClr val="0277BD"/>
              </a:solidFill>
              <a:prstDash val="solid"/>
              <a:round/>
              <a:headEnd len="med" w="med" type="none"/>
              <a:tailEnd len="med" w="med" type="none"/>
            </a:ln>
          </p:spPr>
        </p:sp>
        <p:sp>
          <p:nvSpPr>
            <p:cNvPr id="1015" name="Google Shape;1015;p154"/>
            <p:cNvSpPr/>
            <p:nvPr/>
          </p:nvSpPr>
          <p:spPr>
            <a:xfrm>
              <a:off x="4883789" y="2582863"/>
              <a:ext cx="349057" cy="200734"/>
            </a:xfrm>
            <a:custGeom>
              <a:rect b="b" l="l" r="r" t="t"/>
              <a:pathLst>
                <a:path extrusionOk="0" h="27432" w="42672">
                  <a:moveTo>
                    <a:pt x="0" y="0"/>
                  </a:moveTo>
                  <a:lnTo>
                    <a:pt x="0" y="27432"/>
                  </a:lnTo>
                  <a:lnTo>
                    <a:pt x="42672" y="27432"/>
                  </a:lnTo>
                  <a:lnTo>
                    <a:pt x="42672" y="0"/>
                  </a:lnTo>
                  <a:close/>
                </a:path>
              </a:pathLst>
            </a:custGeom>
            <a:solidFill>
              <a:srgbClr val="6D9EEB"/>
            </a:solidFill>
            <a:ln cap="flat" cmpd="sng" w="9525">
              <a:solidFill>
                <a:srgbClr val="0277BD"/>
              </a:solidFill>
              <a:prstDash val="solid"/>
              <a:round/>
              <a:headEnd len="med" w="med" type="none"/>
              <a:tailEnd len="med" w="med" type="none"/>
            </a:ln>
          </p:spPr>
        </p:sp>
        <p:sp>
          <p:nvSpPr>
            <p:cNvPr id="1016" name="Google Shape;1016;p154"/>
            <p:cNvSpPr/>
            <p:nvPr/>
          </p:nvSpPr>
          <p:spPr>
            <a:xfrm>
              <a:off x="5307740" y="2615720"/>
              <a:ext cx="373990" cy="267645"/>
            </a:xfrm>
            <a:custGeom>
              <a:rect b="b" l="l" r="r" t="t"/>
              <a:pathLst>
                <a:path extrusionOk="0" h="36576" w="45720">
                  <a:moveTo>
                    <a:pt x="0" y="0"/>
                  </a:moveTo>
                  <a:lnTo>
                    <a:pt x="0" y="36576"/>
                  </a:lnTo>
                  <a:lnTo>
                    <a:pt x="30480" y="36576"/>
                  </a:lnTo>
                  <a:lnTo>
                    <a:pt x="30480" y="21336"/>
                  </a:lnTo>
                  <a:lnTo>
                    <a:pt x="45720" y="21336"/>
                  </a:lnTo>
                  <a:lnTo>
                    <a:pt x="45720" y="0"/>
                  </a:lnTo>
                  <a:close/>
                </a:path>
              </a:pathLst>
            </a:custGeom>
            <a:solidFill>
              <a:srgbClr val="3D85C6"/>
            </a:solidFill>
            <a:ln cap="flat" cmpd="sng" w="9525">
              <a:solidFill>
                <a:srgbClr val="0277BD"/>
              </a:solidFill>
              <a:prstDash val="solid"/>
              <a:round/>
              <a:headEnd len="med" w="med" type="none"/>
              <a:tailEnd len="med" w="med" type="none"/>
            </a:ln>
          </p:spPr>
        </p:sp>
        <p:sp>
          <p:nvSpPr>
            <p:cNvPr id="1017" name="Google Shape;1017;p154"/>
            <p:cNvSpPr/>
            <p:nvPr/>
          </p:nvSpPr>
          <p:spPr>
            <a:xfrm>
              <a:off x="5083266" y="2833458"/>
              <a:ext cx="124663" cy="133822"/>
            </a:xfrm>
            <a:custGeom>
              <a:rect b="b" l="l" r="r" t="t"/>
              <a:pathLst>
                <a:path extrusionOk="0" h="18288" w="15240">
                  <a:moveTo>
                    <a:pt x="0" y="0"/>
                  </a:moveTo>
                  <a:lnTo>
                    <a:pt x="15240" y="0"/>
                  </a:lnTo>
                  <a:lnTo>
                    <a:pt x="15240" y="18288"/>
                  </a:lnTo>
                  <a:lnTo>
                    <a:pt x="0" y="18288"/>
                  </a:lnTo>
                  <a:close/>
                </a:path>
              </a:pathLst>
            </a:custGeom>
            <a:solidFill>
              <a:srgbClr val="C9DAF8"/>
            </a:solidFill>
            <a:ln cap="flat" cmpd="sng" w="9525">
              <a:solidFill>
                <a:srgbClr val="0277BD"/>
              </a:solidFill>
              <a:prstDash val="solid"/>
              <a:round/>
              <a:headEnd len="med" w="med" type="none"/>
              <a:tailEnd len="med" w="med" type="none"/>
            </a:ln>
          </p:spPr>
        </p:sp>
        <p:sp>
          <p:nvSpPr>
            <p:cNvPr id="1018" name="Google Shape;1018;p154"/>
            <p:cNvSpPr/>
            <p:nvPr/>
          </p:nvSpPr>
          <p:spPr>
            <a:xfrm>
              <a:off x="5731713" y="2808518"/>
              <a:ext cx="124663" cy="178430"/>
            </a:xfrm>
            <a:custGeom>
              <a:rect b="b" l="l" r="r" t="t"/>
              <a:pathLst>
                <a:path extrusionOk="0" h="24384" w="15240">
                  <a:moveTo>
                    <a:pt x="0" y="0"/>
                  </a:moveTo>
                  <a:lnTo>
                    <a:pt x="0" y="24384"/>
                  </a:lnTo>
                  <a:lnTo>
                    <a:pt x="15240" y="24384"/>
                  </a:lnTo>
                  <a:lnTo>
                    <a:pt x="15240" y="0"/>
                  </a:lnTo>
                  <a:close/>
                </a:path>
              </a:pathLst>
            </a:custGeom>
            <a:solidFill>
              <a:srgbClr val="6FA8DC"/>
            </a:solidFill>
            <a:ln cap="flat" cmpd="sng" w="9525">
              <a:solidFill>
                <a:srgbClr val="0277BD"/>
              </a:solidFill>
              <a:prstDash val="solid"/>
              <a:round/>
              <a:headEnd len="med" w="med" type="none"/>
              <a:tailEnd len="med" w="med" type="none"/>
            </a:ln>
          </p:spPr>
        </p:sp>
        <p:sp>
          <p:nvSpPr>
            <p:cNvPr id="1019" name="Google Shape;1019;p154"/>
            <p:cNvSpPr/>
            <p:nvPr/>
          </p:nvSpPr>
          <p:spPr>
            <a:xfrm>
              <a:off x="5207942" y="2933219"/>
              <a:ext cx="498653" cy="178430"/>
            </a:xfrm>
            <a:custGeom>
              <a:rect b="b" l="l" r="r" t="t"/>
              <a:pathLst>
                <a:path extrusionOk="0" h="24384" w="60960">
                  <a:moveTo>
                    <a:pt x="15240" y="0"/>
                  </a:moveTo>
                  <a:lnTo>
                    <a:pt x="45720" y="0"/>
                  </a:lnTo>
                  <a:lnTo>
                    <a:pt x="45720" y="9144"/>
                  </a:lnTo>
                  <a:lnTo>
                    <a:pt x="60960" y="9144"/>
                  </a:lnTo>
                  <a:lnTo>
                    <a:pt x="60960" y="24384"/>
                  </a:lnTo>
                  <a:lnTo>
                    <a:pt x="0" y="24384"/>
                  </a:lnTo>
                  <a:lnTo>
                    <a:pt x="0" y="9144"/>
                  </a:lnTo>
                  <a:lnTo>
                    <a:pt x="15240" y="9144"/>
                  </a:lnTo>
                  <a:close/>
                </a:path>
              </a:pathLst>
            </a:custGeom>
            <a:solidFill>
              <a:srgbClr val="9FC5E8"/>
            </a:solidFill>
            <a:ln cap="flat" cmpd="sng" w="9525">
              <a:solidFill>
                <a:srgbClr val="0277BD"/>
              </a:solidFill>
              <a:prstDash val="solid"/>
              <a:round/>
              <a:headEnd len="med" w="med" type="none"/>
              <a:tailEnd len="med" w="med" type="none"/>
            </a:ln>
          </p:spPr>
        </p:sp>
        <p:sp>
          <p:nvSpPr>
            <p:cNvPr id="1020" name="Google Shape;1020;p154"/>
            <p:cNvSpPr/>
            <p:nvPr/>
          </p:nvSpPr>
          <p:spPr>
            <a:xfrm>
              <a:off x="4505043" y="3044981"/>
              <a:ext cx="149596" cy="312252"/>
            </a:xfrm>
            <a:custGeom>
              <a:rect b="b" l="l" r="r" t="t"/>
              <a:pathLst>
                <a:path extrusionOk="0" h="42672" w="18288">
                  <a:moveTo>
                    <a:pt x="18288" y="0"/>
                  </a:moveTo>
                  <a:lnTo>
                    <a:pt x="0" y="0"/>
                  </a:lnTo>
                  <a:lnTo>
                    <a:pt x="0" y="42672"/>
                  </a:lnTo>
                  <a:lnTo>
                    <a:pt x="18288" y="42672"/>
                  </a:lnTo>
                  <a:close/>
                </a:path>
              </a:pathLst>
            </a:custGeom>
            <a:solidFill>
              <a:srgbClr val="C9DAF8"/>
            </a:solidFill>
            <a:ln cap="flat" cmpd="sng" w="9525">
              <a:solidFill>
                <a:srgbClr val="0277BD"/>
              </a:solidFill>
              <a:prstDash val="solid"/>
              <a:round/>
              <a:headEnd len="med" w="med" type="none"/>
              <a:tailEnd len="med" w="med" type="none"/>
            </a:ln>
          </p:spPr>
        </p:sp>
        <p:sp>
          <p:nvSpPr>
            <p:cNvPr id="1021" name="Google Shape;1021;p154"/>
            <p:cNvSpPr/>
            <p:nvPr/>
          </p:nvSpPr>
          <p:spPr>
            <a:xfrm>
              <a:off x="5008445" y="3021233"/>
              <a:ext cx="124663" cy="111519"/>
            </a:xfrm>
            <a:custGeom>
              <a:rect b="b" l="l" r="r" t="t"/>
              <a:pathLst>
                <a:path extrusionOk="0" h="15240" w="15240">
                  <a:moveTo>
                    <a:pt x="15240" y="15240"/>
                  </a:moveTo>
                  <a:lnTo>
                    <a:pt x="15240" y="0"/>
                  </a:lnTo>
                  <a:lnTo>
                    <a:pt x="0" y="0"/>
                  </a:lnTo>
                  <a:lnTo>
                    <a:pt x="0" y="15240"/>
                  </a:lnTo>
                  <a:close/>
                </a:path>
              </a:pathLst>
            </a:custGeom>
            <a:solidFill>
              <a:srgbClr val="3D85C6"/>
            </a:solidFill>
            <a:ln cap="flat" cmpd="sng" w="9525">
              <a:solidFill>
                <a:srgbClr val="0277BD"/>
              </a:solidFill>
              <a:prstDash val="solid"/>
              <a:round/>
              <a:headEnd len="med" w="med" type="none"/>
              <a:tailEnd len="med" w="med" type="none"/>
            </a:ln>
          </p:spPr>
        </p:sp>
        <p:sp>
          <p:nvSpPr>
            <p:cNvPr id="1022" name="Google Shape;1022;p154"/>
            <p:cNvSpPr/>
            <p:nvPr/>
          </p:nvSpPr>
          <p:spPr>
            <a:xfrm>
              <a:off x="4833863" y="3008040"/>
              <a:ext cx="124663" cy="111519"/>
            </a:xfrm>
            <a:custGeom>
              <a:rect b="b" l="l" r="r" t="t"/>
              <a:pathLst>
                <a:path extrusionOk="0" h="15240" w="15240">
                  <a:moveTo>
                    <a:pt x="15240" y="0"/>
                  </a:moveTo>
                  <a:lnTo>
                    <a:pt x="15240" y="15240"/>
                  </a:lnTo>
                  <a:lnTo>
                    <a:pt x="0" y="15240"/>
                  </a:lnTo>
                  <a:lnTo>
                    <a:pt x="0" y="0"/>
                  </a:lnTo>
                  <a:close/>
                </a:path>
              </a:pathLst>
            </a:custGeom>
            <a:solidFill>
              <a:srgbClr val="C9DAF8"/>
            </a:solidFill>
            <a:ln cap="flat" cmpd="sng" w="9525">
              <a:solidFill>
                <a:srgbClr val="0277BD"/>
              </a:solidFill>
              <a:prstDash val="solid"/>
              <a:round/>
              <a:headEnd len="med" w="med" type="none"/>
              <a:tailEnd len="med" w="med" type="none"/>
            </a:ln>
          </p:spPr>
        </p:sp>
        <p:sp>
          <p:nvSpPr>
            <p:cNvPr id="1023" name="Google Shape;1023;p154"/>
            <p:cNvSpPr/>
            <p:nvPr/>
          </p:nvSpPr>
          <p:spPr>
            <a:xfrm>
              <a:off x="4684212" y="3032980"/>
              <a:ext cx="74798" cy="111519"/>
            </a:xfrm>
            <a:custGeom>
              <a:rect b="b" l="l" r="r" t="t"/>
              <a:pathLst>
                <a:path extrusionOk="0" h="15240" w="9144">
                  <a:moveTo>
                    <a:pt x="9144" y="0"/>
                  </a:moveTo>
                  <a:lnTo>
                    <a:pt x="0" y="0"/>
                  </a:lnTo>
                  <a:lnTo>
                    <a:pt x="0" y="15240"/>
                  </a:lnTo>
                  <a:lnTo>
                    <a:pt x="9144" y="15240"/>
                  </a:lnTo>
                  <a:close/>
                </a:path>
              </a:pathLst>
            </a:custGeom>
            <a:solidFill>
              <a:srgbClr val="6FA8DC"/>
            </a:solidFill>
            <a:ln cap="flat" cmpd="sng" w="9525">
              <a:solidFill>
                <a:srgbClr val="0277BD"/>
              </a:solidFill>
              <a:prstDash val="solid"/>
              <a:round/>
              <a:headEnd len="med" w="med" type="none"/>
              <a:tailEnd len="med" w="med" type="none"/>
            </a:ln>
          </p:spPr>
        </p:sp>
        <p:sp>
          <p:nvSpPr>
            <p:cNvPr id="1024" name="Google Shape;1024;p154"/>
            <p:cNvSpPr/>
            <p:nvPr/>
          </p:nvSpPr>
          <p:spPr>
            <a:xfrm>
              <a:off x="4584531" y="3207562"/>
              <a:ext cx="473720" cy="334556"/>
            </a:xfrm>
            <a:custGeom>
              <a:rect b="b" l="l" r="r" t="t"/>
              <a:pathLst>
                <a:path extrusionOk="0" h="45720" w="57912">
                  <a:moveTo>
                    <a:pt x="0" y="45720"/>
                  </a:moveTo>
                  <a:lnTo>
                    <a:pt x="57912" y="45720"/>
                  </a:lnTo>
                  <a:lnTo>
                    <a:pt x="57912" y="0"/>
                  </a:lnTo>
                  <a:lnTo>
                    <a:pt x="42672" y="0"/>
                  </a:lnTo>
                  <a:lnTo>
                    <a:pt x="42672" y="18288"/>
                  </a:lnTo>
                  <a:lnTo>
                    <a:pt x="18288" y="18288"/>
                  </a:lnTo>
                  <a:lnTo>
                    <a:pt x="18288" y="27432"/>
                  </a:lnTo>
                  <a:lnTo>
                    <a:pt x="0" y="27432"/>
                  </a:lnTo>
                  <a:close/>
                </a:path>
              </a:pathLst>
            </a:custGeom>
            <a:solidFill>
              <a:srgbClr val="6D9EEB"/>
            </a:solidFill>
            <a:ln cap="flat" cmpd="sng" w="9525">
              <a:solidFill>
                <a:srgbClr val="0277BD"/>
              </a:solidFill>
              <a:prstDash val="solid"/>
              <a:round/>
              <a:headEnd len="med" w="med" type="none"/>
              <a:tailEnd len="med" w="med" type="none"/>
            </a:ln>
          </p:spPr>
        </p:sp>
        <p:sp>
          <p:nvSpPr>
            <p:cNvPr id="1025" name="Google Shape;1025;p154"/>
            <p:cNvSpPr/>
            <p:nvPr/>
          </p:nvSpPr>
          <p:spPr>
            <a:xfrm>
              <a:off x="4684237" y="3173513"/>
              <a:ext cx="199461" cy="133822"/>
            </a:xfrm>
            <a:custGeom>
              <a:rect b="b" l="l" r="r" t="t"/>
              <a:pathLst>
                <a:path extrusionOk="0" h="18288" w="24384">
                  <a:moveTo>
                    <a:pt x="0" y="0"/>
                  </a:moveTo>
                  <a:lnTo>
                    <a:pt x="24384" y="0"/>
                  </a:lnTo>
                  <a:lnTo>
                    <a:pt x="24384" y="18288"/>
                  </a:lnTo>
                  <a:lnTo>
                    <a:pt x="0" y="18288"/>
                  </a:lnTo>
                  <a:close/>
                </a:path>
              </a:pathLst>
            </a:custGeom>
            <a:solidFill>
              <a:srgbClr val="3D85C6"/>
            </a:solidFill>
            <a:ln cap="flat" cmpd="sng" w="9525">
              <a:solidFill>
                <a:srgbClr val="0277BD"/>
              </a:solidFill>
              <a:prstDash val="solid"/>
              <a:round/>
              <a:headEnd len="med" w="med" type="none"/>
              <a:tailEnd len="med" w="med" type="none"/>
            </a:ln>
          </p:spPr>
        </p:sp>
        <p:sp>
          <p:nvSpPr>
            <p:cNvPr id="1026" name="Google Shape;1026;p154"/>
            <p:cNvSpPr/>
            <p:nvPr/>
          </p:nvSpPr>
          <p:spPr>
            <a:xfrm>
              <a:off x="4659257" y="3594859"/>
              <a:ext cx="249326" cy="111519"/>
            </a:xfrm>
            <a:custGeom>
              <a:rect b="b" l="l" r="r" t="t"/>
              <a:pathLst>
                <a:path extrusionOk="0" h="15240" w="30480">
                  <a:moveTo>
                    <a:pt x="30480" y="0"/>
                  </a:moveTo>
                  <a:lnTo>
                    <a:pt x="0" y="0"/>
                  </a:lnTo>
                  <a:lnTo>
                    <a:pt x="0" y="15240"/>
                  </a:lnTo>
                  <a:lnTo>
                    <a:pt x="30480" y="15240"/>
                  </a:lnTo>
                  <a:close/>
                </a:path>
              </a:pathLst>
            </a:custGeom>
            <a:solidFill>
              <a:srgbClr val="3D85C6"/>
            </a:solidFill>
            <a:ln cap="flat" cmpd="sng" w="9525">
              <a:solidFill>
                <a:srgbClr val="0277BD"/>
              </a:solidFill>
              <a:prstDash val="solid"/>
              <a:round/>
              <a:headEnd len="med" w="med" type="none"/>
              <a:tailEnd len="med" w="med" type="none"/>
            </a:ln>
          </p:spPr>
        </p:sp>
        <p:sp>
          <p:nvSpPr>
            <p:cNvPr id="1027" name="Google Shape;1027;p154"/>
            <p:cNvSpPr/>
            <p:nvPr/>
          </p:nvSpPr>
          <p:spPr>
            <a:xfrm>
              <a:off x="5257862" y="3282383"/>
              <a:ext cx="99731" cy="89215"/>
            </a:xfrm>
            <a:custGeom>
              <a:rect b="b" l="l" r="r" t="t"/>
              <a:pathLst>
                <a:path extrusionOk="0" h="12192" w="12192">
                  <a:moveTo>
                    <a:pt x="0" y="0"/>
                  </a:moveTo>
                  <a:lnTo>
                    <a:pt x="0" y="12192"/>
                  </a:lnTo>
                  <a:lnTo>
                    <a:pt x="12192" y="12192"/>
                  </a:lnTo>
                  <a:lnTo>
                    <a:pt x="12192" y="0"/>
                  </a:lnTo>
                  <a:close/>
                </a:path>
              </a:pathLst>
            </a:custGeom>
            <a:solidFill>
              <a:srgbClr val="3D85C6"/>
            </a:solidFill>
            <a:ln cap="flat" cmpd="sng" w="9525">
              <a:solidFill>
                <a:srgbClr val="0277BD"/>
              </a:solidFill>
              <a:prstDash val="solid"/>
              <a:round/>
              <a:headEnd len="med" w="med" type="none"/>
              <a:tailEnd len="med" w="med" type="none"/>
            </a:ln>
          </p:spPr>
        </p:sp>
        <p:sp>
          <p:nvSpPr>
            <p:cNvPr id="1028" name="Google Shape;1028;p154"/>
            <p:cNvSpPr/>
            <p:nvPr/>
          </p:nvSpPr>
          <p:spPr>
            <a:xfrm>
              <a:off x="5108206" y="3182622"/>
              <a:ext cx="124663" cy="267645"/>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C9DAF8"/>
            </a:solidFill>
            <a:ln cap="flat" cmpd="sng" w="9525">
              <a:solidFill>
                <a:srgbClr val="0277BD"/>
              </a:solidFill>
              <a:prstDash val="solid"/>
              <a:round/>
              <a:headEnd len="med" w="med" type="none"/>
              <a:tailEnd len="med" w="med" type="none"/>
            </a:ln>
          </p:spPr>
        </p:sp>
        <p:sp>
          <p:nvSpPr>
            <p:cNvPr id="1029" name="Google Shape;1029;p154"/>
            <p:cNvSpPr/>
            <p:nvPr/>
          </p:nvSpPr>
          <p:spPr>
            <a:xfrm rot="10800000">
              <a:off x="5382537" y="3164379"/>
              <a:ext cx="124663" cy="267645"/>
            </a:xfrm>
            <a:custGeom>
              <a:rect b="b" l="l" r="r" t="t"/>
              <a:pathLst>
                <a:path extrusionOk="0" h="36576" w="15240">
                  <a:moveTo>
                    <a:pt x="15240" y="24384"/>
                  </a:moveTo>
                  <a:lnTo>
                    <a:pt x="15240" y="36576"/>
                  </a:lnTo>
                  <a:lnTo>
                    <a:pt x="0" y="36576"/>
                  </a:lnTo>
                  <a:lnTo>
                    <a:pt x="0" y="0"/>
                  </a:lnTo>
                  <a:lnTo>
                    <a:pt x="15240" y="0"/>
                  </a:lnTo>
                  <a:lnTo>
                    <a:pt x="15240" y="12192"/>
                  </a:lnTo>
                  <a:lnTo>
                    <a:pt x="9144" y="12192"/>
                  </a:lnTo>
                  <a:lnTo>
                    <a:pt x="9144" y="24384"/>
                  </a:lnTo>
                  <a:close/>
                </a:path>
              </a:pathLst>
            </a:custGeom>
            <a:solidFill>
              <a:srgbClr val="6D9EEB"/>
            </a:solidFill>
            <a:ln cap="flat" cmpd="sng" w="9525">
              <a:solidFill>
                <a:srgbClr val="0277BD"/>
              </a:solidFill>
              <a:prstDash val="solid"/>
              <a:round/>
              <a:headEnd len="med" w="med" type="none"/>
              <a:tailEnd len="med" w="med" type="none"/>
            </a:ln>
          </p:spPr>
        </p:sp>
        <p:sp>
          <p:nvSpPr>
            <p:cNvPr id="1030" name="Google Shape;1030;p154"/>
            <p:cNvSpPr/>
            <p:nvPr/>
          </p:nvSpPr>
          <p:spPr>
            <a:xfrm>
              <a:off x="4958610" y="3531785"/>
              <a:ext cx="349057" cy="178430"/>
            </a:xfrm>
            <a:custGeom>
              <a:rect b="b" l="l" r="r" t="t"/>
              <a:pathLst>
                <a:path extrusionOk="0" h="24384" w="42672">
                  <a:moveTo>
                    <a:pt x="42672" y="0"/>
                  </a:moveTo>
                  <a:lnTo>
                    <a:pt x="42672" y="24384"/>
                  </a:lnTo>
                  <a:lnTo>
                    <a:pt x="0" y="24384"/>
                  </a:lnTo>
                  <a:lnTo>
                    <a:pt x="0" y="9144"/>
                  </a:lnTo>
                  <a:lnTo>
                    <a:pt x="27432" y="9144"/>
                  </a:lnTo>
                  <a:lnTo>
                    <a:pt x="27432" y="0"/>
                  </a:lnTo>
                  <a:close/>
                </a:path>
              </a:pathLst>
            </a:custGeom>
            <a:solidFill>
              <a:srgbClr val="9FC5E8"/>
            </a:solidFill>
            <a:ln cap="flat" cmpd="sng" w="9525">
              <a:solidFill>
                <a:srgbClr val="0277BD"/>
              </a:solidFill>
              <a:prstDash val="solid"/>
              <a:round/>
              <a:headEnd len="med" w="med" type="none"/>
              <a:tailEnd len="med" w="med" type="none"/>
            </a:ln>
          </p:spPr>
        </p:sp>
        <p:sp>
          <p:nvSpPr>
            <p:cNvPr id="1031" name="Google Shape;1031;p154"/>
            <p:cNvSpPr/>
            <p:nvPr/>
          </p:nvSpPr>
          <p:spPr>
            <a:xfrm>
              <a:off x="5756683" y="3382144"/>
              <a:ext cx="124663" cy="334556"/>
            </a:xfrm>
            <a:custGeom>
              <a:rect b="b" l="l" r="r" t="t"/>
              <a:pathLst>
                <a:path extrusionOk="0" h="45720" w="15240">
                  <a:moveTo>
                    <a:pt x="0" y="45720"/>
                  </a:moveTo>
                  <a:lnTo>
                    <a:pt x="0" y="0"/>
                  </a:lnTo>
                  <a:lnTo>
                    <a:pt x="15240" y="0"/>
                  </a:lnTo>
                  <a:lnTo>
                    <a:pt x="15240" y="45720"/>
                  </a:lnTo>
                  <a:close/>
                </a:path>
              </a:pathLst>
            </a:custGeom>
            <a:solidFill>
              <a:srgbClr val="9FC5E8"/>
            </a:solidFill>
            <a:ln cap="flat" cmpd="sng" w="9525">
              <a:solidFill>
                <a:srgbClr val="0277BD"/>
              </a:solidFill>
              <a:prstDash val="solid"/>
              <a:round/>
              <a:headEnd len="med" w="med" type="none"/>
              <a:tailEnd len="med" w="med" type="none"/>
            </a:ln>
          </p:spPr>
        </p:sp>
        <p:sp>
          <p:nvSpPr>
            <p:cNvPr id="1032" name="Google Shape;1032;p154"/>
            <p:cNvSpPr/>
            <p:nvPr/>
          </p:nvSpPr>
          <p:spPr>
            <a:xfrm>
              <a:off x="5582101" y="3631546"/>
              <a:ext cx="124663" cy="89215"/>
            </a:xfrm>
            <a:custGeom>
              <a:rect b="b" l="l" r="r" t="t"/>
              <a:pathLst>
                <a:path extrusionOk="0" h="12192" w="15240">
                  <a:moveTo>
                    <a:pt x="0" y="12192"/>
                  </a:moveTo>
                  <a:lnTo>
                    <a:pt x="0" y="0"/>
                  </a:lnTo>
                  <a:lnTo>
                    <a:pt x="15240" y="0"/>
                  </a:lnTo>
                  <a:lnTo>
                    <a:pt x="15240" y="12192"/>
                  </a:lnTo>
                  <a:close/>
                </a:path>
              </a:pathLst>
            </a:custGeom>
            <a:solidFill>
              <a:srgbClr val="C9DAF8"/>
            </a:solidFill>
            <a:ln cap="flat" cmpd="sng" w="9525">
              <a:solidFill>
                <a:srgbClr val="0277BD"/>
              </a:solidFill>
              <a:prstDash val="solid"/>
              <a:round/>
              <a:headEnd len="med" w="med" type="none"/>
              <a:tailEnd len="med" w="med" type="none"/>
            </a:ln>
          </p:spPr>
        </p:sp>
        <p:sp>
          <p:nvSpPr>
            <p:cNvPr id="1033" name="Google Shape;1033;p154"/>
            <p:cNvSpPr/>
            <p:nvPr/>
          </p:nvSpPr>
          <p:spPr>
            <a:xfrm>
              <a:off x="5432435" y="3232502"/>
              <a:ext cx="373990" cy="446075"/>
            </a:xfrm>
            <a:custGeom>
              <a:rect b="b" l="l" r="r" t="t"/>
              <a:pathLst>
                <a:path extrusionOk="0" h="60960" w="45720">
                  <a:moveTo>
                    <a:pt x="45720" y="0"/>
                  </a:moveTo>
                  <a:lnTo>
                    <a:pt x="45720" y="15240"/>
                  </a:lnTo>
                  <a:lnTo>
                    <a:pt x="30480" y="15240"/>
                  </a:lnTo>
                  <a:lnTo>
                    <a:pt x="30480" y="48768"/>
                  </a:lnTo>
                  <a:lnTo>
                    <a:pt x="15240" y="48768"/>
                  </a:lnTo>
                  <a:lnTo>
                    <a:pt x="15240" y="60960"/>
                  </a:lnTo>
                  <a:lnTo>
                    <a:pt x="0" y="60960"/>
                  </a:lnTo>
                  <a:lnTo>
                    <a:pt x="0" y="36576"/>
                  </a:lnTo>
                  <a:lnTo>
                    <a:pt x="15240" y="36576"/>
                  </a:lnTo>
                  <a:lnTo>
                    <a:pt x="15240" y="0"/>
                  </a:lnTo>
                  <a:close/>
                </a:path>
              </a:pathLst>
            </a:custGeom>
            <a:solidFill>
              <a:srgbClr val="6FA8DC"/>
            </a:solidFill>
            <a:ln cap="flat" cmpd="sng" w="9525">
              <a:solidFill>
                <a:srgbClr val="0277BD"/>
              </a:solidFill>
              <a:prstDash val="solid"/>
              <a:round/>
              <a:headEnd len="med" w="med" type="none"/>
              <a:tailEnd len="med" w="med" type="none"/>
            </a:ln>
          </p:spPr>
        </p:sp>
      </p:grpSp>
      <p:sp>
        <p:nvSpPr>
          <p:cNvPr id="1034" name="Google Shape;1034;p154"/>
          <p:cNvSpPr/>
          <p:nvPr/>
        </p:nvSpPr>
        <p:spPr>
          <a:xfrm>
            <a:off x="1711459" y="2935553"/>
            <a:ext cx="2116078" cy="1778755"/>
          </a:xfrm>
          <a:custGeom>
            <a:rect b="b" l="l" r="r" t="t"/>
            <a:pathLst>
              <a:path extrusionOk="0" h="128014" w="147745">
                <a:moveTo>
                  <a:pt x="0" y="0"/>
                </a:moveTo>
                <a:lnTo>
                  <a:pt x="0" y="60241"/>
                </a:lnTo>
                <a:lnTo>
                  <a:pt x="38103" y="60241"/>
                </a:lnTo>
                <a:lnTo>
                  <a:pt x="38103" y="105423"/>
                </a:lnTo>
                <a:lnTo>
                  <a:pt x="12701" y="105423"/>
                </a:lnTo>
                <a:lnTo>
                  <a:pt x="12701" y="128014"/>
                </a:lnTo>
                <a:lnTo>
                  <a:pt x="143935" y="128014"/>
                </a:lnTo>
                <a:lnTo>
                  <a:pt x="143935" y="90364"/>
                </a:lnTo>
                <a:lnTo>
                  <a:pt x="76202" y="90364"/>
                </a:lnTo>
                <a:lnTo>
                  <a:pt x="76202" y="45182"/>
                </a:lnTo>
                <a:lnTo>
                  <a:pt x="84668" y="45182"/>
                </a:lnTo>
                <a:lnTo>
                  <a:pt x="84668" y="15060"/>
                </a:lnTo>
                <a:lnTo>
                  <a:pt x="122768" y="15060"/>
                </a:lnTo>
                <a:lnTo>
                  <a:pt x="122768" y="33886"/>
                </a:lnTo>
                <a:lnTo>
                  <a:pt x="147745" y="34360"/>
                </a:lnTo>
              </a:path>
            </a:pathLst>
          </a:custGeom>
          <a:noFill/>
          <a:ln cap="flat" cmpd="sng" w="9525">
            <a:solidFill>
              <a:srgbClr val="DB4437"/>
            </a:solidFill>
            <a:prstDash val="lgDash"/>
            <a:round/>
            <a:headEnd len="med" w="med" type="none"/>
            <a:tailEnd len="med" w="med" type="stealth"/>
          </a:ln>
        </p:spPr>
      </p:sp>
      <p:sp>
        <p:nvSpPr>
          <p:cNvPr id="1035" name="Google Shape;1035;p154"/>
          <p:cNvSpPr/>
          <p:nvPr/>
        </p:nvSpPr>
        <p:spPr>
          <a:xfrm>
            <a:off x="1775559" y="947735"/>
            <a:ext cx="1791718" cy="1581304"/>
          </a:xfrm>
          <a:custGeom>
            <a:rect b="b" l="l" r="r" t="t"/>
            <a:pathLst>
              <a:path extrusionOk="0" h="33919" w="33918">
                <a:moveTo>
                  <a:pt x="0" y="0"/>
                </a:moveTo>
                <a:lnTo>
                  <a:pt x="0" y="15962"/>
                </a:lnTo>
                <a:lnTo>
                  <a:pt x="8978" y="15962"/>
                </a:lnTo>
                <a:lnTo>
                  <a:pt x="8978" y="27933"/>
                </a:lnTo>
                <a:lnTo>
                  <a:pt x="2992" y="27933"/>
                </a:lnTo>
                <a:lnTo>
                  <a:pt x="2992" y="33919"/>
                </a:lnTo>
                <a:lnTo>
                  <a:pt x="33918" y="33919"/>
                </a:lnTo>
                <a:lnTo>
                  <a:pt x="33918" y="23942"/>
                </a:lnTo>
                <a:lnTo>
                  <a:pt x="17957" y="23942"/>
                </a:lnTo>
                <a:lnTo>
                  <a:pt x="17957" y="11971"/>
                </a:lnTo>
                <a:lnTo>
                  <a:pt x="19952" y="11971"/>
                </a:lnTo>
                <a:lnTo>
                  <a:pt x="19952" y="3990"/>
                </a:lnTo>
                <a:lnTo>
                  <a:pt x="27449" y="4155"/>
                </a:lnTo>
                <a:lnTo>
                  <a:pt x="27449" y="9321"/>
                </a:lnTo>
                <a:lnTo>
                  <a:pt x="33684" y="9143"/>
                </a:lnTo>
              </a:path>
            </a:pathLst>
          </a:custGeom>
          <a:noFill/>
          <a:ln cap="flat" cmpd="sng" w="9525">
            <a:solidFill>
              <a:srgbClr val="DB4437"/>
            </a:solidFill>
            <a:prstDash val="solid"/>
            <a:round/>
            <a:headEnd len="med" w="med" type="none"/>
            <a:tailEnd len="med" w="med" type="stealth"/>
          </a:ln>
        </p:spPr>
      </p:sp>
      <p:sp>
        <p:nvSpPr>
          <p:cNvPr id="1036" name="Google Shape;1036;p154"/>
          <p:cNvSpPr/>
          <p:nvPr/>
        </p:nvSpPr>
        <p:spPr>
          <a:xfrm>
            <a:off x="96650" y="1702425"/>
            <a:ext cx="1396800" cy="2198100"/>
          </a:xfrm>
          <a:prstGeom prst="curvedRightArrow">
            <a:avLst>
              <a:gd fmla="val 4490" name="adj1"/>
              <a:gd fmla="val 16303" name="adj2"/>
              <a:gd fmla="val 15536" name="adj3"/>
            </a:avLst>
          </a:prstGeom>
          <a:solidFill>
            <a:schemeClr val="lt2"/>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4"/>
          <p:cNvSpPr txBox="1"/>
          <p:nvPr/>
        </p:nvSpPr>
        <p:spPr>
          <a:xfrm>
            <a:off x="259650" y="1291975"/>
            <a:ext cx="1228200" cy="25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latin typeface="Lato"/>
                <a:ea typeface="Lato"/>
                <a:cs typeface="Lato"/>
                <a:sym typeface="Lato"/>
              </a:rPr>
              <a:t>monolith</a:t>
            </a:r>
            <a:endParaRPr sz="1700">
              <a:latin typeface="Lato"/>
              <a:ea typeface="Lato"/>
              <a:cs typeface="Lato"/>
              <a:sym typeface="Lato"/>
            </a:endParaRPr>
          </a:p>
        </p:txBody>
      </p:sp>
      <p:sp>
        <p:nvSpPr>
          <p:cNvPr id="1038" name="Google Shape;1038;p154"/>
          <p:cNvSpPr txBox="1"/>
          <p:nvPr/>
        </p:nvSpPr>
        <p:spPr>
          <a:xfrm>
            <a:off x="-5000" y="3882775"/>
            <a:ext cx="1492800" cy="25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latin typeface="Lato"/>
                <a:ea typeface="Lato"/>
                <a:cs typeface="Lato"/>
                <a:sym typeface="Lato"/>
              </a:rPr>
              <a:t>microservices</a:t>
            </a:r>
            <a:endParaRPr sz="1700">
              <a:latin typeface="Lato"/>
              <a:ea typeface="Lato"/>
              <a:cs typeface="Lato"/>
              <a:sym typeface="Lato"/>
            </a:endParaRPr>
          </a:p>
        </p:txBody>
      </p:sp>
      <p:sp>
        <p:nvSpPr>
          <p:cNvPr id="1039" name="Google Shape;1039;p154"/>
          <p:cNvSpPr txBox="1"/>
          <p:nvPr/>
        </p:nvSpPr>
        <p:spPr>
          <a:xfrm>
            <a:off x="4378250" y="1003600"/>
            <a:ext cx="4390800" cy="381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Cloud computing and orchestration enables complexity </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This complexity manifests itself as:</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Fragmentation</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Data explosion</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Siloed teams</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operational issues</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Terrifying MTTR</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Observability contains this complexity by providing ways for us to reason about our systems</a:t>
            </a:r>
            <a:endParaRPr sz="1800">
              <a:solidFill>
                <a:schemeClr val="dk1"/>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55"/>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Top Tools in the Ecosystem</a:t>
            </a:r>
            <a:endParaRPr sz="2700"/>
          </a:p>
        </p:txBody>
      </p:sp>
      <p:pic>
        <p:nvPicPr>
          <p:cNvPr id="1045" name="Google Shape;1045;p155"/>
          <p:cNvPicPr preferRelativeResize="0"/>
          <p:nvPr/>
        </p:nvPicPr>
        <p:blipFill>
          <a:blip r:embed="rId3">
            <a:alphaModFix/>
          </a:blip>
          <a:stretch>
            <a:fillRect/>
          </a:stretch>
        </p:blipFill>
        <p:spPr>
          <a:xfrm>
            <a:off x="3306050" y="974902"/>
            <a:ext cx="2398974" cy="731075"/>
          </a:xfrm>
          <a:prstGeom prst="rect">
            <a:avLst/>
          </a:prstGeom>
          <a:noFill/>
          <a:ln>
            <a:noFill/>
          </a:ln>
        </p:spPr>
      </p:pic>
      <p:pic>
        <p:nvPicPr>
          <p:cNvPr id="1046" name="Google Shape;1046;p155"/>
          <p:cNvPicPr preferRelativeResize="0"/>
          <p:nvPr/>
        </p:nvPicPr>
        <p:blipFill>
          <a:blip r:embed="rId4">
            <a:alphaModFix/>
          </a:blip>
          <a:stretch>
            <a:fillRect/>
          </a:stretch>
        </p:blipFill>
        <p:spPr>
          <a:xfrm>
            <a:off x="4460400" y="3757650"/>
            <a:ext cx="1422019" cy="1038125"/>
          </a:xfrm>
          <a:prstGeom prst="rect">
            <a:avLst/>
          </a:prstGeom>
          <a:noFill/>
          <a:ln>
            <a:noFill/>
          </a:ln>
        </p:spPr>
      </p:pic>
      <p:pic>
        <p:nvPicPr>
          <p:cNvPr id="1047" name="Google Shape;1047;p155"/>
          <p:cNvPicPr preferRelativeResize="0"/>
          <p:nvPr/>
        </p:nvPicPr>
        <p:blipFill>
          <a:blip r:embed="rId5">
            <a:alphaModFix/>
          </a:blip>
          <a:stretch>
            <a:fillRect/>
          </a:stretch>
        </p:blipFill>
        <p:spPr>
          <a:xfrm>
            <a:off x="289252" y="3261550"/>
            <a:ext cx="2757552" cy="898775"/>
          </a:xfrm>
          <a:prstGeom prst="rect">
            <a:avLst/>
          </a:prstGeom>
          <a:noFill/>
          <a:ln>
            <a:noFill/>
          </a:ln>
        </p:spPr>
      </p:pic>
      <p:pic>
        <p:nvPicPr>
          <p:cNvPr id="1048" name="Google Shape;1048;p155"/>
          <p:cNvPicPr preferRelativeResize="0"/>
          <p:nvPr/>
        </p:nvPicPr>
        <p:blipFill>
          <a:blip r:embed="rId6">
            <a:alphaModFix/>
          </a:blip>
          <a:stretch>
            <a:fillRect/>
          </a:stretch>
        </p:blipFill>
        <p:spPr>
          <a:xfrm>
            <a:off x="6257325" y="3057124"/>
            <a:ext cx="2111499" cy="731079"/>
          </a:xfrm>
          <a:prstGeom prst="rect">
            <a:avLst/>
          </a:prstGeom>
          <a:noFill/>
          <a:ln>
            <a:noFill/>
          </a:ln>
        </p:spPr>
      </p:pic>
      <p:pic>
        <p:nvPicPr>
          <p:cNvPr id="1049" name="Google Shape;1049;p155"/>
          <p:cNvPicPr preferRelativeResize="0"/>
          <p:nvPr/>
        </p:nvPicPr>
        <p:blipFill>
          <a:blip r:embed="rId7">
            <a:alphaModFix/>
          </a:blip>
          <a:stretch>
            <a:fillRect/>
          </a:stretch>
        </p:blipFill>
        <p:spPr>
          <a:xfrm>
            <a:off x="7381100" y="1496688"/>
            <a:ext cx="1190600" cy="1190600"/>
          </a:xfrm>
          <a:prstGeom prst="rect">
            <a:avLst/>
          </a:prstGeom>
          <a:noFill/>
          <a:ln>
            <a:noFill/>
          </a:ln>
        </p:spPr>
      </p:pic>
      <p:pic>
        <p:nvPicPr>
          <p:cNvPr id="1050" name="Google Shape;1050;p155"/>
          <p:cNvPicPr preferRelativeResize="0"/>
          <p:nvPr/>
        </p:nvPicPr>
        <p:blipFill>
          <a:blip r:embed="rId8">
            <a:alphaModFix/>
          </a:blip>
          <a:stretch>
            <a:fillRect/>
          </a:stretch>
        </p:blipFill>
        <p:spPr>
          <a:xfrm>
            <a:off x="476925" y="1299576"/>
            <a:ext cx="2195399" cy="831040"/>
          </a:xfrm>
          <a:prstGeom prst="rect">
            <a:avLst/>
          </a:prstGeom>
          <a:noFill/>
          <a:ln>
            <a:noFill/>
          </a:ln>
        </p:spPr>
      </p:pic>
      <p:pic>
        <p:nvPicPr>
          <p:cNvPr id="1051" name="Google Shape;1051;p155"/>
          <p:cNvPicPr preferRelativeResize="0"/>
          <p:nvPr/>
        </p:nvPicPr>
        <p:blipFill rotWithShape="1">
          <a:blip r:embed="rId9">
            <a:alphaModFix/>
          </a:blip>
          <a:srcRect b="13384" l="13262" r="21594" t="12793"/>
          <a:stretch/>
        </p:blipFill>
        <p:spPr>
          <a:xfrm>
            <a:off x="3046800" y="2161623"/>
            <a:ext cx="1788501" cy="1140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138"/>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About Me</a:t>
            </a:r>
            <a:endParaRPr sz="2700"/>
          </a:p>
        </p:txBody>
      </p:sp>
      <p:pic>
        <p:nvPicPr>
          <p:cNvPr id="732" name="Google Shape;732;p138"/>
          <p:cNvPicPr preferRelativeResize="0"/>
          <p:nvPr/>
        </p:nvPicPr>
        <p:blipFill rotWithShape="1">
          <a:blip r:embed="rId3">
            <a:alphaModFix/>
          </a:blip>
          <a:srcRect b="0" l="0" r="0" t="0"/>
          <a:stretch/>
        </p:blipFill>
        <p:spPr>
          <a:xfrm>
            <a:off x="478100" y="910825"/>
            <a:ext cx="3680700" cy="3680700"/>
          </a:xfrm>
          <a:prstGeom prst="ellipse">
            <a:avLst/>
          </a:prstGeom>
          <a:noFill/>
          <a:ln cap="flat" cmpd="sng" w="9525">
            <a:solidFill>
              <a:srgbClr val="DDDDDD"/>
            </a:solidFill>
            <a:prstDash val="solid"/>
            <a:round/>
            <a:headEnd len="sm" w="sm" type="none"/>
            <a:tailEnd len="sm" w="sm" type="none"/>
          </a:ln>
        </p:spPr>
      </p:pic>
      <p:sp>
        <p:nvSpPr>
          <p:cNvPr id="733" name="Google Shape;733;p138"/>
          <p:cNvSpPr txBox="1"/>
          <p:nvPr/>
        </p:nvSpPr>
        <p:spPr>
          <a:xfrm>
            <a:off x="4943550" y="2002375"/>
            <a:ext cx="35748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Source Sans Pro"/>
                <a:ea typeface="Source Sans Pro"/>
                <a:cs typeface="Source Sans Pro"/>
                <a:sym typeface="Source Sans Pro"/>
              </a:rPr>
              <a:t>Priyanka Sharma</a:t>
            </a:r>
            <a:endParaRPr sz="2400">
              <a:latin typeface="Source Sans Pro"/>
              <a:ea typeface="Source Sans Pro"/>
              <a:cs typeface="Source Sans Pro"/>
              <a:sym typeface="Source Sans Pro"/>
            </a:endParaRPr>
          </a:p>
          <a:p>
            <a:pPr indent="0" lvl="0" marL="0" rtl="0" algn="l">
              <a:spcBef>
                <a:spcPts val="100"/>
              </a:spcBef>
              <a:spcAft>
                <a:spcPts val="0"/>
              </a:spcAft>
              <a:buClr>
                <a:schemeClr val="dk1"/>
              </a:buClr>
              <a:buSzPts val="1100"/>
              <a:buFont typeface="Arial"/>
              <a:buNone/>
            </a:pPr>
            <a:r>
              <a:rPr b="1" lang="en" sz="1800">
                <a:latin typeface="Source Sans Pro"/>
                <a:ea typeface="Source Sans Pro"/>
                <a:cs typeface="Source Sans Pro"/>
                <a:sym typeface="Source Sans Pro"/>
              </a:rPr>
              <a:t>Director of Cloud Native</a:t>
            </a:r>
            <a:r>
              <a:rPr lang="en" sz="1800">
                <a:latin typeface="Source Sans Pro"/>
                <a:ea typeface="Source Sans Pro"/>
                <a:cs typeface="Source Sans Pro"/>
                <a:sym typeface="Source Sans Pro"/>
              </a:rPr>
              <a:t>, </a:t>
            </a:r>
            <a:r>
              <a:rPr lang="en" sz="1800">
                <a:uFill>
                  <a:noFill/>
                </a:uFill>
                <a:latin typeface="Source Sans Pro"/>
                <a:ea typeface="Source Sans Pro"/>
                <a:cs typeface="Source Sans Pro"/>
                <a:sym typeface="Source Sans Pro"/>
                <a:hlinkClick r:id="rId4"/>
              </a:rPr>
              <a:t>GitLab</a:t>
            </a:r>
            <a:r>
              <a:rPr lang="en" sz="1800">
                <a:latin typeface="Source Sans Pro"/>
                <a:ea typeface="Source Sans Pro"/>
                <a:cs typeface="Source Sans Pro"/>
                <a:sym typeface="Source Sans Pro"/>
              </a:rPr>
              <a:t> </a:t>
            </a:r>
            <a:r>
              <a:rPr b="1" lang="en" sz="1800">
                <a:latin typeface="Source Sans Pro"/>
                <a:ea typeface="Source Sans Pro"/>
                <a:cs typeface="Source Sans Pro"/>
                <a:sym typeface="Source Sans Pro"/>
              </a:rPr>
              <a:t>Contributor</a:t>
            </a:r>
            <a:r>
              <a:rPr lang="en" sz="1800">
                <a:latin typeface="Source Sans Pro"/>
                <a:ea typeface="Source Sans Pro"/>
                <a:cs typeface="Source Sans Pro"/>
                <a:sym typeface="Source Sans Pro"/>
              </a:rPr>
              <a:t>, </a:t>
            </a:r>
            <a:r>
              <a:rPr lang="en" sz="1800">
                <a:uFill>
                  <a:noFill/>
                </a:uFill>
                <a:latin typeface="Source Sans Pro"/>
                <a:ea typeface="Source Sans Pro"/>
                <a:cs typeface="Source Sans Pro"/>
                <a:sym typeface="Source Sans Pro"/>
                <a:hlinkClick r:id="rId5"/>
              </a:rPr>
              <a:t>OpenTracing</a:t>
            </a:r>
            <a:endParaRPr sz="1800">
              <a:latin typeface="Source Sans Pro"/>
              <a:ea typeface="Source Sans Pro"/>
              <a:cs typeface="Source Sans Pro"/>
              <a:sym typeface="Source Sans Pro"/>
            </a:endParaRPr>
          </a:p>
          <a:p>
            <a:pPr indent="0" lvl="0" marL="0" rtl="0" algn="l">
              <a:spcBef>
                <a:spcPts val="100"/>
              </a:spcBef>
              <a:spcAft>
                <a:spcPts val="0"/>
              </a:spcAft>
              <a:buClr>
                <a:schemeClr val="dk1"/>
              </a:buClr>
              <a:buSzPts val="1100"/>
              <a:buFont typeface="Arial"/>
              <a:buNone/>
            </a:pPr>
            <a:r>
              <a:rPr lang="en" sz="1800">
                <a:latin typeface="Source Sans Pro"/>
                <a:ea typeface="Source Sans Pro"/>
                <a:cs typeface="Source Sans Pro"/>
                <a:sym typeface="Source Sans Pro"/>
              </a:rPr>
              <a:t>        </a:t>
            </a:r>
            <a:r>
              <a:rPr lang="en">
                <a:solidFill>
                  <a:srgbClr val="674EA7"/>
                </a:solidFill>
                <a:uFill>
                  <a:noFill/>
                </a:uFill>
                <a:latin typeface="Source Sans Pro"/>
                <a:ea typeface="Source Sans Pro"/>
                <a:cs typeface="Source Sans Pro"/>
                <a:sym typeface="Source Sans Pro"/>
                <a:hlinkClick r:id="rId6"/>
              </a:rPr>
              <a:t>@pritianka</a:t>
            </a:r>
            <a:endParaRPr>
              <a:solidFill>
                <a:srgbClr val="674EA7"/>
              </a:solidFill>
              <a:latin typeface="Source Sans Pro"/>
              <a:ea typeface="Source Sans Pro"/>
              <a:cs typeface="Source Sans Pro"/>
              <a:sym typeface="Source Sans Pro"/>
            </a:endParaRPr>
          </a:p>
          <a:p>
            <a:pPr indent="0" lvl="0" marL="0" rtl="0" algn="l">
              <a:spcBef>
                <a:spcPts val="100"/>
              </a:spcBef>
              <a:spcAft>
                <a:spcPts val="0"/>
              </a:spcAft>
              <a:buClr>
                <a:schemeClr val="dk1"/>
              </a:buClr>
              <a:buSzPts val="1100"/>
              <a:buFont typeface="Arial"/>
              <a:buNone/>
            </a:pPr>
            <a:r>
              <a:rPr lang="en">
                <a:latin typeface="Source Sans Pro"/>
                <a:ea typeface="Source Sans Pro"/>
                <a:cs typeface="Source Sans Pro"/>
                <a:sym typeface="Source Sans Pro"/>
              </a:rPr>
              <a:t>          </a:t>
            </a:r>
            <a:r>
              <a:rPr lang="en" u="sng">
                <a:solidFill>
                  <a:srgbClr val="674EA7"/>
                </a:solidFill>
                <a:latin typeface="Source Sans Pro"/>
                <a:ea typeface="Source Sans Pro"/>
                <a:cs typeface="Source Sans Pro"/>
                <a:sym typeface="Source Sans Pro"/>
                <a:hlinkClick r:id="rId7"/>
              </a:rPr>
              <a:t>psharma@gitlab.com</a:t>
            </a:r>
            <a:endParaRPr>
              <a:solidFill>
                <a:srgbClr val="674EA7"/>
              </a:solidFill>
              <a:latin typeface="Source Sans Pro"/>
              <a:ea typeface="Source Sans Pro"/>
              <a:cs typeface="Source Sans Pro"/>
              <a:sym typeface="Source Sans Pro"/>
            </a:endParaRPr>
          </a:p>
          <a:p>
            <a:pPr indent="0" lvl="0" marL="0" rtl="0" algn="l">
              <a:spcBef>
                <a:spcPts val="100"/>
              </a:spcBef>
              <a:spcAft>
                <a:spcPts val="100"/>
              </a:spcAft>
              <a:buClr>
                <a:schemeClr val="dk1"/>
              </a:buClr>
              <a:buSzPts val="1100"/>
              <a:buFont typeface="Arial"/>
              <a:buNone/>
            </a:pPr>
            <a:r>
              <a:t/>
            </a:r>
            <a:endParaRPr i="1" sz="1800">
              <a:latin typeface="Source Sans Pro"/>
              <a:ea typeface="Source Sans Pro"/>
              <a:cs typeface="Source Sans Pro"/>
              <a:sym typeface="Source Sans Pro"/>
            </a:endParaRPr>
          </a:p>
        </p:txBody>
      </p:sp>
      <p:pic>
        <p:nvPicPr>
          <p:cNvPr id="734" name="Google Shape;734;p138"/>
          <p:cNvPicPr preferRelativeResize="0"/>
          <p:nvPr/>
        </p:nvPicPr>
        <p:blipFill>
          <a:blip r:embed="rId8">
            <a:alphaModFix/>
          </a:blip>
          <a:stretch>
            <a:fillRect/>
          </a:stretch>
        </p:blipFill>
        <p:spPr>
          <a:xfrm>
            <a:off x="5045975" y="2975013"/>
            <a:ext cx="361950" cy="361950"/>
          </a:xfrm>
          <a:prstGeom prst="rect">
            <a:avLst/>
          </a:prstGeom>
          <a:noFill/>
          <a:ln>
            <a:noFill/>
          </a:ln>
        </p:spPr>
      </p:pic>
      <p:pic>
        <p:nvPicPr>
          <p:cNvPr id="735" name="Google Shape;735;p138"/>
          <p:cNvPicPr preferRelativeResize="0"/>
          <p:nvPr/>
        </p:nvPicPr>
        <p:blipFill>
          <a:blip r:embed="rId9">
            <a:alphaModFix/>
          </a:blip>
          <a:stretch>
            <a:fillRect/>
          </a:stretch>
        </p:blipFill>
        <p:spPr>
          <a:xfrm>
            <a:off x="5130050" y="3289225"/>
            <a:ext cx="193800" cy="193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56"/>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The Holy Grail of System Analysis</a:t>
            </a:r>
            <a:endParaRPr sz="2700"/>
          </a:p>
        </p:txBody>
      </p:sp>
      <p:pic>
        <p:nvPicPr>
          <p:cNvPr id="1057" name="Google Shape;1057;p156"/>
          <p:cNvPicPr preferRelativeResize="0"/>
          <p:nvPr/>
        </p:nvPicPr>
        <p:blipFill>
          <a:blip r:embed="rId3">
            <a:alphaModFix/>
          </a:blip>
          <a:stretch>
            <a:fillRect/>
          </a:stretch>
        </p:blipFill>
        <p:spPr>
          <a:xfrm>
            <a:off x="2448425" y="1514443"/>
            <a:ext cx="2111500" cy="643469"/>
          </a:xfrm>
          <a:prstGeom prst="rect">
            <a:avLst/>
          </a:prstGeom>
          <a:noFill/>
          <a:ln>
            <a:noFill/>
          </a:ln>
        </p:spPr>
      </p:pic>
      <p:pic>
        <p:nvPicPr>
          <p:cNvPr id="1058" name="Google Shape;1058;p156"/>
          <p:cNvPicPr preferRelativeResize="0"/>
          <p:nvPr/>
        </p:nvPicPr>
        <p:blipFill>
          <a:blip r:embed="rId4">
            <a:alphaModFix/>
          </a:blip>
          <a:stretch>
            <a:fillRect/>
          </a:stretch>
        </p:blipFill>
        <p:spPr>
          <a:xfrm>
            <a:off x="5079200" y="2321977"/>
            <a:ext cx="1164907" cy="850400"/>
          </a:xfrm>
          <a:prstGeom prst="rect">
            <a:avLst/>
          </a:prstGeom>
          <a:noFill/>
          <a:ln>
            <a:noFill/>
          </a:ln>
        </p:spPr>
      </p:pic>
      <p:pic>
        <p:nvPicPr>
          <p:cNvPr id="1059" name="Google Shape;1059;p156"/>
          <p:cNvPicPr preferRelativeResize="0"/>
          <p:nvPr/>
        </p:nvPicPr>
        <p:blipFill rotWithShape="1">
          <a:blip r:embed="rId5">
            <a:alphaModFix/>
          </a:blip>
          <a:srcRect b="0" l="0" r="0" t="0"/>
          <a:stretch/>
        </p:blipFill>
        <p:spPr>
          <a:xfrm>
            <a:off x="5079200" y="1492069"/>
            <a:ext cx="2111501" cy="688206"/>
          </a:xfrm>
          <a:prstGeom prst="rect">
            <a:avLst/>
          </a:prstGeom>
          <a:noFill/>
          <a:ln>
            <a:noFill/>
          </a:ln>
        </p:spPr>
      </p:pic>
      <p:pic>
        <p:nvPicPr>
          <p:cNvPr id="1060" name="Google Shape;1060;p156"/>
          <p:cNvPicPr preferRelativeResize="0"/>
          <p:nvPr/>
        </p:nvPicPr>
        <p:blipFill>
          <a:blip r:embed="rId6">
            <a:alphaModFix/>
          </a:blip>
          <a:stretch>
            <a:fillRect/>
          </a:stretch>
        </p:blipFill>
        <p:spPr>
          <a:xfrm>
            <a:off x="7593500" y="2581339"/>
            <a:ext cx="1398100" cy="484075"/>
          </a:xfrm>
          <a:prstGeom prst="rect">
            <a:avLst/>
          </a:prstGeom>
          <a:noFill/>
          <a:ln>
            <a:noFill/>
          </a:ln>
        </p:spPr>
      </p:pic>
      <p:pic>
        <p:nvPicPr>
          <p:cNvPr id="1061" name="Google Shape;1061;p156"/>
          <p:cNvPicPr preferRelativeResize="0"/>
          <p:nvPr/>
        </p:nvPicPr>
        <p:blipFill>
          <a:blip r:embed="rId7">
            <a:alphaModFix/>
          </a:blip>
          <a:stretch>
            <a:fillRect/>
          </a:stretch>
        </p:blipFill>
        <p:spPr>
          <a:xfrm>
            <a:off x="2448425" y="2321973"/>
            <a:ext cx="850400" cy="850400"/>
          </a:xfrm>
          <a:prstGeom prst="rect">
            <a:avLst/>
          </a:prstGeom>
          <a:noFill/>
          <a:ln>
            <a:noFill/>
          </a:ln>
        </p:spPr>
      </p:pic>
      <p:pic>
        <p:nvPicPr>
          <p:cNvPr id="1062" name="Google Shape;1062;p156"/>
          <p:cNvPicPr preferRelativeResize="0"/>
          <p:nvPr/>
        </p:nvPicPr>
        <p:blipFill>
          <a:blip r:embed="rId8">
            <a:alphaModFix/>
          </a:blip>
          <a:stretch>
            <a:fillRect/>
          </a:stretch>
        </p:blipFill>
        <p:spPr>
          <a:xfrm>
            <a:off x="324525" y="1541722"/>
            <a:ext cx="1555701" cy="588900"/>
          </a:xfrm>
          <a:prstGeom prst="rect">
            <a:avLst/>
          </a:prstGeom>
          <a:noFill/>
          <a:ln>
            <a:noFill/>
          </a:ln>
        </p:spPr>
      </p:pic>
      <p:pic>
        <p:nvPicPr>
          <p:cNvPr id="1063" name="Google Shape;1063;p156"/>
          <p:cNvPicPr preferRelativeResize="0"/>
          <p:nvPr/>
        </p:nvPicPr>
        <p:blipFill rotWithShape="1">
          <a:blip r:embed="rId9">
            <a:alphaModFix/>
          </a:blip>
          <a:srcRect b="13384" l="13262" r="21594" t="12793"/>
          <a:stretch/>
        </p:blipFill>
        <p:spPr>
          <a:xfrm>
            <a:off x="324525" y="2510288"/>
            <a:ext cx="1039350" cy="662700"/>
          </a:xfrm>
          <a:prstGeom prst="rect">
            <a:avLst/>
          </a:prstGeom>
          <a:noFill/>
          <a:ln>
            <a:noFill/>
          </a:ln>
        </p:spPr>
      </p:pic>
      <p:sp>
        <p:nvSpPr>
          <p:cNvPr id="1064" name="Google Shape;1064;p156"/>
          <p:cNvSpPr txBox="1"/>
          <p:nvPr/>
        </p:nvSpPr>
        <p:spPr>
          <a:xfrm>
            <a:off x="7562400" y="1541725"/>
            <a:ext cx="1342500" cy="85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Logging solution of choice</a:t>
            </a:r>
            <a:endParaRPr b="1"/>
          </a:p>
        </p:txBody>
      </p:sp>
      <p:sp>
        <p:nvSpPr>
          <p:cNvPr id="1065" name="Google Shape;1065;p156"/>
          <p:cNvSpPr/>
          <p:nvPr/>
        </p:nvSpPr>
        <p:spPr>
          <a:xfrm>
            <a:off x="1834125" y="2166375"/>
            <a:ext cx="425400" cy="225900"/>
          </a:xfrm>
          <a:prstGeom prst="rightArrow">
            <a:avLst>
              <a:gd fmla="val 50000" name="adj1"/>
              <a:gd fmla="val 50000" name="adj2"/>
            </a:avLst>
          </a:prstGeom>
          <a:solidFill>
            <a:srgbClr val="FC6D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6"/>
          <p:cNvSpPr/>
          <p:nvPr/>
        </p:nvSpPr>
        <p:spPr>
          <a:xfrm>
            <a:off x="4445300" y="2166375"/>
            <a:ext cx="425400" cy="225900"/>
          </a:xfrm>
          <a:prstGeom prst="rightArrow">
            <a:avLst>
              <a:gd fmla="val 50000" name="adj1"/>
              <a:gd fmla="val 50000" name="adj2"/>
            </a:avLst>
          </a:prstGeom>
          <a:solidFill>
            <a:srgbClr val="FC6D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56"/>
          <p:cNvSpPr/>
          <p:nvPr/>
        </p:nvSpPr>
        <p:spPr>
          <a:xfrm>
            <a:off x="7056475" y="2166375"/>
            <a:ext cx="425400" cy="225900"/>
          </a:xfrm>
          <a:prstGeom prst="rightArrow">
            <a:avLst>
              <a:gd fmla="val 50000" name="adj1"/>
              <a:gd fmla="val 50000" name="adj2"/>
            </a:avLst>
          </a:prstGeom>
          <a:solidFill>
            <a:srgbClr val="FC6D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57"/>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Prometheus</a:t>
            </a:r>
            <a:endParaRPr sz="2700"/>
          </a:p>
        </p:txBody>
      </p:sp>
      <p:pic>
        <p:nvPicPr>
          <p:cNvPr id="1073" name="Google Shape;1073;p157"/>
          <p:cNvPicPr preferRelativeResize="0"/>
          <p:nvPr/>
        </p:nvPicPr>
        <p:blipFill>
          <a:blip r:embed="rId3">
            <a:alphaModFix/>
          </a:blip>
          <a:stretch>
            <a:fillRect/>
          </a:stretch>
        </p:blipFill>
        <p:spPr>
          <a:xfrm>
            <a:off x="691575" y="974902"/>
            <a:ext cx="2398974" cy="731075"/>
          </a:xfrm>
          <a:prstGeom prst="rect">
            <a:avLst/>
          </a:prstGeom>
          <a:noFill/>
          <a:ln>
            <a:noFill/>
          </a:ln>
        </p:spPr>
      </p:pic>
      <p:sp>
        <p:nvSpPr>
          <p:cNvPr id="1074" name="Google Shape;1074;p157"/>
          <p:cNvSpPr txBox="1"/>
          <p:nvPr/>
        </p:nvSpPr>
        <p:spPr>
          <a:xfrm>
            <a:off x="777800" y="1919375"/>
            <a:ext cx="7125600" cy="38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latin typeface="Source Sans Pro"/>
                <a:ea typeface="Source Sans Pro"/>
                <a:cs typeface="Source Sans Pro"/>
                <a:sym typeface="Source Sans Pro"/>
              </a:rPr>
              <a:t>An open-source monitoring system with a dimensional data model, flexible query language, efficient time series database and modern alerting approach.</a:t>
            </a:r>
            <a:endParaRPr i="1" sz="1800">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58"/>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Prometheus</a:t>
            </a:r>
            <a:endParaRPr sz="2700"/>
          </a:p>
        </p:txBody>
      </p:sp>
      <p:pic>
        <p:nvPicPr>
          <p:cNvPr id="1080" name="Google Shape;1080;p158"/>
          <p:cNvPicPr preferRelativeResize="0"/>
          <p:nvPr/>
        </p:nvPicPr>
        <p:blipFill>
          <a:blip r:embed="rId3">
            <a:alphaModFix/>
          </a:blip>
          <a:stretch>
            <a:fillRect/>
          </a:stretch>
        </p:blipFill>
        <p:spPr>
          <a:xfrm>
            <a:off x="691575" y="974902"/>
            <a:ext cx="2398974" cy="731075"/>
          </a:xfrm>
          <a:prstGeom prst="rect">
            <a:avLst/>
          </a:prstGeom>
          <a:noFill/>
          <a:ln>
            <a:noFill/>
          </a:ln>
        </p:spPr>
      </p:pic>
      <p:sp>
        <p:nvSpPr>
          <p:cNvPr id="1081" name="Google Shape;1081;p158"/>
          <p:cNvSpPr txBox="1"/>
          <p:nvPr/>
        </p:nvSpPr>
        <p:spPr>
          <a:xfrm>
            <a:off x="777800" y="1919375"/>
            <a:ext cx="7125600" cy="381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Source Sans Pro"/>
              <a:buChar char="●"/>
            </a:pPr>
            <a:r>
              <a:rPr lang="en" sz="1800">
                <a:latin typeface="Source Sans Pro"/>
                <a:ea typeface="Source Sans Pro"/>
                <a:cs typeface="Source Sans Pro"/>
                <a:sym typeface="Source Sans Pro"/>
              </a:rPr>
              <a:t>Super specialized - only does metrics and does them well</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Operationally easy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Low barrier to entry because it is very easy to emit data to create metrics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Extremely scalable for the Enterprise: Designed to handle 10x of the scale that the enterprise users currently have. Fortune 500 companies are happy with single instances. They can do hundreds of thousands of single values per second for time series per instance. </a:t>
            </a:r>
            <a:r>
              <a:rPr b="1" lang="en" sz="1800">
                <a:solidFill>
                  <a:srgbClr val="FC6D25"/>
                </a:solidFill>
                <a:latin typeface="Source Sans Pro"/>
                <a:ea typeface="Source Sans Pro"/>
                <a:cs typeface="Source Sans Pro"/>
                <a:sym typeface="Source Sans Pro"/>
              </a:rPr>
              <a:t>1.5M/sec has been done.</a:t>
            </a:r>
            <a:r>
              <a:rPr lang="en" sz="1800">
                <a:latin typeface="Source Sans Pro"/>
                <a:ea typeface="Source Sans Pro"/>
                <a:cs typeface="Source Sans Pro"/>
                <a:sym typeface="Source Sans Pro"/>
              </a:rPr>
              <a:t> </a:t>
            </a:r>
            <a:endParaRPr sz="18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159"/>
          <p:cNvPicPr preferRelativeResize="0"/>
          <p:nvPr/>
        </p:nvPicPr>
        <p:blipFill>
          <a:blip r:embed="rId3">
            <a:alphaModFix/>
          </a:blip>
          <a:stretch>
            <a:fillRect/>
          </a:stretch>
        </p:blipFill>
        <p:spPr>
          <a:xfrm>
            <a:off x="152400" y="1044750"/>
            <a:ext cx="8839203" cy="3395684"/>
          </a:xfrm>
          <a:prstGeom prst="rect">
            <a:avLst/>
          </a:prstGeom>
          <a:noFill/>
          <a:ln>
            <a:noFill/>
          </a:ln>
        </p:spPr>
      </p:pic>
      <p:sp>
        <p:nvSpPr>
          <p:cNvPr id="1087" name="Google Shape;1087;p159"/>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Prometheus: Cool features</a:t>
            </a:r>
            <a:endParaRPr sz="2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160"/>
          <p:cNvSpPr txBox="1"/>
          <p:nvPr/>
        </p:nvSpPr>
        <p:spPr>
          <a:xfrm>
            <a:off x="827975" y="1693600"/>
            <a:ext cx="7338900" cy="155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Source Sans Pro"/>
                <a:ea typeface="Source Sans Pro"/>
                <a:cs typeface="Source Sans Pro"/>
                <a:sym typeface="Source Sans Pro"/>
              </a:rPr>
              <a:t>Digital Ocean, Erikkson, Improbable, SoundCloud, CloudFlare, Red Hat, ING, Fastly, Fitbit, and many more</a:t>
            </a:r>
            <a:endParaRPr sz="2400">
              <a:solidFill>
                <a:schemeClr val="dk1"/>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t/>
            </a:r>
            <a:endParaRPr sz="1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1093" name="Google Shape;1093;p160"/>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Prometheus: Adoption</a:t>
            </a:r>
            <a:endParaRPr sz="2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61"/>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Prometheus: Complementary</a:t>
            </a:r>
            <a:endParaRPr sz="2700"/>
          </a:p>
        </p:txBody>
      </p:sp>
      <p:sp>
        <p:nvSpPr>
          <p:cNvPr id="1099" name="Google Shape;1099;p161"/>
          <p:cNvSpPr txBox="1"/>
          <p:nvPr/>
        </p:nvSpPr>
        <p:spPr>
          <a:xfrm>
            <a:off x="965975" y="1480325"/>
            <a:ext cx="7890900" cy="24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Grafana, GitLab, Pager Duty, Slack</a:t>
            </a:r>
            <a:endParaRPr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2400">
                <a:latin typeface="Source Sans Pro"/>
                <a:ea typeface="Source Sans Pro"/>
                <a:cs typeface="Source Sans Pro"/>
                <a:sym typeface="Source Sans Pro"/>
              </a:rPr>
              <a:t>OpenMetrics: Cleaned up, tighter format for Prometheus data with support from industry players … or so I hear. Jury is out currently.</a:t>
            </a:r>
            <a:endParaRPr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62"/>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OpenTracing</a:t>
            </a:r>
            <a:endParaRPr sz="2700"/>
          </a:p>
        </p:txBody>
      </p:sp>
      <p:sp>
        <p:nvSpPr>
          <p:cNvPr id="1105" name="Google Shape;1105;p162"/>
          <p:cNvSpPr txBox="1"/>
          <p:nvPr/>
        </p:nvSpPr>
        <p:spPr>
          <a:xfrm>
            <a:off x="343350" y="2860300"/>
            <a:ext cx="8484900" cy="182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i="1" lang="en" sz="2400">
                <a:solidFill>
                  <a:schemeClr val="dk1"/>
                </a:solidFill>
                <a:latin typeface="Source Sans Pro"/>
                <a:ea typeface="Source Sans Pro"/>
                <a:cs typeface="Source Sans Pro"/>
                <a:sym typeface="Source Sans Pro"/>
              </a:rPr>
              <a:t>Vendor-neutral APIs and instrumentation for distributed tracing</a:t>
            </a:r>
            <a:endParaRPr i="1" sz="2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t/>
            </a:r>
            <a:endParaRPr i="1" sz="18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None/>
            </a:pPr>
            <a:r>
              <a:t/>
            </a:r>
            <a:endParaRPr i="1" sz="18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800">
              <a:latin typeface="Source Sans Pro"/>
              <a:ea typeface="Source Sans Pro"/>
              <a:cs typeface="Source Sans Pro"/>
              <a:sym typeface="Source Sans Pro"/>
            </a:endParaRPr>
          </a:p>
        </p:txBody>
      </p:sp>
      <p:pic>
        <p:nvPicPr>
          <p:cNvPr id="1106" name="Google Shape;1106;p162"/>
          <p:cNvPicPr preferRelativeResize="0"/>
          <p:nvPr/>
        </p:nvPicPr>
        <p:blipFill>
          <a:blip r:embed="rId3">
            <a:alphaModFix/>
          </a:blip>
          <a:stretch>
            <a:fillRect/>
          </a:stretch>
        </p:blipFill>
        <p:spPr>
          <a:xfrm>
            <a:off x="3629004" y="1270175"/>
            <a:ext cx="1886000" cy="1376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163"/>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OpenTracing</a:t>
            </a:r>
            <a:endParaRPr sz="2700"/>
          </a:p>
        </p:txBody>
      </p:sp>
      <p:sp>
        <p:nvSpPr>
          <p:cNvPr id="1112" name="Google Shape;1112;p163"/>
          <p:cNvSpPr txBox="1"/>
          <p:nvPr/>
        </p:nvSpPr>
        <p:spPr>
          <a:xfrm>
            <a:off x="1881775" y="1003575"/>
            <a:ext cx="7125600" cy="381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“A vendor-neutral open standard for distributed tracing”</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Open Source API </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Enables instrumenting existing code with distributed tracing functionality</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Does not commit to any implementation (Jaeger, Zipkin, LightStep, etc.)</a:t>
            </a:r>
            <a:endParaRPr sz="1800">
              <a:solidFill>
                <a:schemeClr val="dk1"/>
              </a:solidFill>
              <a:latin typeface="Source Sans Pro"/>
              <a:ea typeface="Source Sans Pro"/>
              <a:cs typeface="Source Sans Pro"/>
              <a:sym typeface="Source Sans Pro"/>
            </a:endParaRPr>
          </a:p>
          <a:p>
            <a:pPr indent="-342900" lvl="1" marL="9144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Bit of History</a:t>
            </a:r>
            <a:endParaRPr sz="1800">
              <a:solidFill>
                <a:schemeClr val="dk1"/>
              </a:solidFill>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Google’s Dapper ~2000</a:t>
            </a:r>
            <a:endParaRPr sz="1800">
              <a:solidFill>
                <a:schemeClr val="dk1"/>
              </a:solidFill>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Twitter’s Zipkin ~2009</a:t>
            </a:r>
            <a:endParaRPr sz="1800">
              <a:solidFill>
                <a:schemeClr val="dk1"/>
              </a:solidFill>
              <a:latin typeface="Source Sans Pro"/>
              <a:ea typeface="Source Sans Pro"/>
              <a:cs typeface="Source Sans Pro"/>
              <a:sym typeface="Source Sans Pro"/>
            </a:endParaRPr>
          </a:p>
          <a:p>
            <a:pPr indent="-342900" lvl="2" marL="13716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OpenTracing in 2016</a:t>
            </a:r>
            <a:endParaRPr sz="1800">
              <a:solidFill>
                <a:schemeClr val="dk1"/>
              </a:solidFill>
              <a:latin typeface="Source Sans Pro"/>
              <a:ea typeface="Source Sans Pro"/>
              <a:cs typeface="Source Sans Pro"/>
              <a:sym typeface="Source Sans Pro"/>
            </a:endParaRPr>
          </a:p>
          <a:p>
            <a:pPr indent="-317500" lvl="3" marL="1828800" rtl="0" algn="l">
              <a:lnSpc>
                <a:spcPct val="115000"/>
              </a:lnSpc>
              <a:spcBef>
                <a:spcPts val="0"/>
              </a:spcBef>
              <a:spcAft>
                <a:spcPts val="0"/>
              </a:spcAft>
              <a:buClr>
                <a:schemeClr val="dk1"/>
              </a:buClr>
              <a:buSzPts val="1400"/>
              <a:buFont typeface="Lato"/>
              <a:buChar char="●"/>
            </a:pPr>
            <a:r>
              <a:rPr lang="en" sz="1800">
                <a:solidFill>
                  <a:schemeClr val="dk1"/>
                </a:solidFill>
                <a:latin typeface="Source Sans Pro"/>
                <a:ea typeface="Source Sans Pro"/>
                <a:cs typeface="Source Sans Pro"/>
                <a:sym typeface="Source Sans Pro"/>
              </a:rPr>
              <a:t>Built by industry experts to</a:t>
            </a:r>
            <a:br>
              <a:rPr lang="en" sz="1800">
                <a:solidFill>
                  <a:schemeClr val="dk1"/>
                </a:solidFill>
                <a:latin typeface="Source Sans Pro"/>
                <a:ea typeface="Source Sans Pro"/>
                <a:cs typeface="Source Sans Pro"/>
                <a:sym typeface="Source Sans Pro"/>
              </a:rPr>
            </a:br>
            <a:r>
              <a:rPr lang="en" sz="1800">
                <a:solidFill>
                  <a:schemeClr val="dk1"/>
                </a:solidFill>
                <a:latin typeface="Source Sans Pro"/>
                <a:ea typeface="Source Sans Pro"/>
                <a:cs typeface="Source Sans Pro"/>
                <a:sym typeface="Source Sans Pro"/>
              </a:rPr>
              <a:t>solve common problem</a:t>
            </a:r>
            <a:endParaRPr sz="18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800">
              <a:latin typeface="Source Sans Pro"/>
              <a:ea typeface="Source Sans Pro"/>
              <a:cs typeface="Source Sans Pro"/>
              <a:sym typeface="Source Sans Pro"/>
            </a:endParaRPr>
          </a:p>
        </p:txBody>
      </p:sp>
      <p:pic>
        <p:nvPicPr>
          <p:cNvPr id="1113" name="Google Shape;1113;p163"/>
          <p:cNvPicPr preferRelativeResize="0"/>
          <p:nvPr/>
        </p:nvPicPr>
        <p:blipFill>
          <a:blip r:embed="rId3">
            <a:alphaModFix/>
          </a:blip>
          <a:stretch>
            <a:fillRect/>
          </a:stretch>
        </p:blipFill>
        <p:spPr>
          <a:xfrm>
            <a:off x="313625" y="881250"/>
            <a:ext cx="1422019" cy="1038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64"/>
          <p:cNvSpPr/>
          <p:nvPr/>
        </p:nvSpPr>
        <p:spPr>
          <a:xfrm>
            <a:off x="246150" y="1132487"/>
            <a:ext cx="8797200" cy="3355200"/>
          </a:xfrm>
          <a:prstGeom prst="roundRect">
            <a:avLst>
              <a:gd fmla="val 3205"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4"/>
          <p:cNvSpPr txBox="1"/>
          <p:nvPr>
            <p:ph idx="4294967295" type="title"/>
          </p:nvPr>
        </p:nvSpPr>
        <p:spPr>
          <a:xfrm>
            <a:off x="311700" y="64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OpenTracing architecture</a:t>
            </a:r>
            <a:endParaRPr/>
          </a:p>
        </p:txBody>
      </p:sp>
      <p:sp>
        <p:nvSpPr>
          <p:cNvPr id="1120" name="Google Shape;1120;p164"/>
          <p:cNvSpPr/>
          <p:nvPr/>
        </p:nvSpPr>
        <p:spPr>
          <a:xfrm>
            <a:off x="4114800" y="1295400"/>
            <a:ext cx="1752600" cy="3040800"/>
          </a:xfrm>
          <a:prstGeom prst="rect">
            <a:avLst/>
          </a:prstGeom>
          <a:solidFill>
            <a:srgbClr val="0277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4"/>
          <p:cNvSpPr txBox="1"/>
          <p:nvPr/>
        </p:nvSpPr>
        <p:spPr>
          <a:xfrm>
            <a:off x="4114800" y="3043800"/>
            <a:ext cx="17526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OpenTracing</a:t>
            </a:r>
            <a:endParaRPr sz="1800">
              <a:solidFill>
                <a:srgbClr val="FFFFFF"/>
              </a:solidFill>
              <a:latin typeface="Open Sans"/>
              <a:ea typeface="Open Sans"/>
              <a:cs typeface="Open Sans"/>
              <a:sym typeface="Open Sans"/>
            </a:endParaRPr>
          </a:p>
          <a:p>
            <a:pPr indent="0" lvl="0" marL="0" rtl="0" algn="ctr">
              <a:spcBef>
                <a:spcPts val="0"/>
              </a:spcBef>
              <a:spcAft>
                <a:spcPts val="0"/>
              </a:spcAft>
              <a:buNone/>
            </a:pPr>
            <a:r>
              <a:rPr lang="en" sz="1800">
                <a:solidFill>
                  <a:srgbClr val="FFFFFF"/>
                </a:solidFill>
                <a:latin typeface="Open Sans"/>
                <a:ea typeface="Open Sans"/>
                <a:cs typeface="Open Sans"/>
                <a:sym typeface="Open Sans"/>
              </a:rPr>
              <a:t>API</a:t>
            </a:r>
            <a:endParaRPr sz="1800">
              <a:solidFill>
                <a:srgbClr val="FFFFFF"/>
              </a:solidFill>
              <a:latin typeface="Open Sans"/>
              <a:ea typeface="Open Sans"/>
              <a:cs typeface="Open Sans"/>
              <a:sym typeface="Open Sans"/>
            </a:endParaRPr>
          </a:p>
        </p:txBody>
      </p:sp>
      <p:grpSp>
        <p:nvGrpSpPr>
          <p:cNvPr id="1122" name="Google Shape;1122;p164"/>
          <p:cNvGrpSpPr/>
          <p:nvPr/>
        </p:nvGrpSpPr>
        <p:grpSpPr>
          <a:xfrm>
            <a:off x="354600" y="1295400"/>
            <a:ext cx="3710400" cy="477600"/>
            <a:chOff x="354600" y="1295400"/>
            <a:chExt cx="3710400" cy="477600"/>
          </a:xfrm>
        </p:grpSpPr>
        <p:sp>
          <p:nvSpPr>
            <p:cNvPr id="1123" name="Google Shape;1123;p164"/>
            <p:cNvSpPr txBox="1"/>
            <p:nvPr/>
          </p:nvSpPr>
          <p:spPr>
            <a:xfrm>
              <a:off x="354600" y="1295400"/>
              <a:ext cx="3150600" cy="477600"/>
            </a:xfrm>
            <a:prstGeom prst="rect">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application logic</a:t>
              </a:r>
              <a:endParaRPr sz="1900">
                <a:latin typeface="Open Sans"/>
                <a:ea typeface="Open Sans"/>
                <a:cs typeface="Open Sans"/>
                <a:sym typeface="Open Sans"/>
              </a:endParaRPr>
            </a:p>
          </p:txBody>
        </p:sp>
        <p:cxnSp>
          <p:nvCxnSpPr>
            <p:cNvPr id="1124" name="Google Shape;1124;p164"/>
            <p:cNvCxnSpPr/>
            <p:nvPr/>
          </p:nvCxnSpPr>
          <p:spPr>
            <a:xfrm flipH="1" rot="10800000">
              <a:off x="3505200" y="1524000"/>
              <a:ext cx="559800" cy="10200"/>
            </a:xfrm>
            <a:prstGeom prst="straightConnector1">
              <a:avLst/>
            </a:prstGeom>
            <a:noFill/>
            <a:ln cap="flat" cmpd="sng" w="9525">
              <a:solidFill>
                <a:srgbClr val="000000"/>
              </a:solidFill>
              <a:prstDash val="solid"/>
              <a:round/>
              <a:headEnd len="med" w="med" type="none"/>
              <a:tailEnd len="med" w="med" type="stealth"/>
            </a:ln>
          </p:spPr>
        </p:cxnSp>
      </p:grpSp>
      <p:grpSp>
        <p:nvGrpSpPr>
          <p:cNvPr id="1125" name="Google Shape;1125;p164"/>
          <p:cNvGrpSpPr/>
          <p:nvPr/>
        </p:nvGrpSpPr>
        <p:grpSpPr>
          <a:xfrm>
            <a:off x="354600" y="1949400"/>
            <a:ext cx="3711000" cy="473400"/>
            <a:chOff x="354600" y="1949400"/>
            <a:chExt cx="3711000" cy="473400"/>
          </a:xfrm>
        </p:grpSpPr>
        <p:sp>
          <p:nvSpPr>
            <p:cNvPr id="1126" name="Google Shape;1126;p164"/>
            <p:cNvSpPr txBox="1"/>
            <p:nvPr/>
          </p:nvSpPr>
          <p:spPr>
            <a:xfrm>
              <a:off x="354600" y="1949400"/>
              <a:ext cx="3150600" cy="473400"/>
            </a:xfrm>
            <a:prstGeom prst="rect">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web frameworks</a:t>
              </a:r>
              <a:endParaRPr sz="1900">
                <a:latin typeface="Open Sans"/>
                <a:ea typeface="Open Sans"/>
                <a:cs typeface="Open Sans"/>
                <a:sym typeface="Open Sans"/>
              </a:endParaRPr>
            </a:p>
          </p:txBody>
        </p:sp>
        <p:cxnSp>
          <p:nvCxnSpPr>
            <p:cNvPr id="1127" name="Google Shape;1127;p164"/>
            <p:cNvCxnSpPr/>
            <p:nvPr/>
          </p:nvCxnSpPr>
          <p:spPr>
            <a:xfrm>
              <a:off x="3505200" y="2186100"/>
              <a:ext cx="560400" cy="0"/>
            </a:xfrm>
            <a:prstGeom prst="straightConnector1">
              <a:avLst/>
            </a:prstGeom>
            <a:noFill/>
            <a:ln cap="flat" cmpd="sng" w="9525">
              <a:solidFill>
                <a:srgbClr val="000000"/>
              </a:solidFill>
              <a:prstDash val="solid"/>
              <a:round/>
              <a:headEnd len="med" w="med" type="none"/>
              <a:tailEnd len="med" w="med" type="stealth"/>
            </a:ln>
          </p:spPr>
        </p:cxnSp>
      </p:grpSp>
      <p:grpSp>
        <p:nvGrpSpPr>
          <p:cNvPr id="1128" name="Google Shape;1128;p164"/>
          <p:cNvGrpSpPr/>
          <p:nvPr/>
        </p:nvGrpSpPr>
        <p:grpSpPr>
          <a:xfrm>
            <a:off x="354600" y="2599200"/>
            <a:ext cx="3716400" cy="469200"/>
            <a:chOff x="354600" y="2599200"/>
            <a:chExt cx="3716400" cy="469200"/>
          </a:xfrm>
        </p:grpSpPr>
        <p:sp>
          <p:nvSpPr>
            <p:cNvPr id="1129" name="Google Shape;1129;p164"/>
            <p:cNvSpPr txBox="1"/>
            <p:nvPr/>
          </p:nvSpPr>
          <p:spPr>
            <a:xfrm>
              <a:off x="354600" y="2599200"/>
              <a:ext cx="3150600" cy="469200"/>
            </a:xfrm>
            <a:prstGeom prst="rect">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control-flow packages</a:t>
              </a:r>
              <a:endParaRPr sz="1900">
                <a:latin typeface="Open Sans"/>
                <a:ea typeface="Open Sans"/>
                <a:cs typeface="Open Sans"/>
                <a:sym typeface="Open Sans"/>
              </a:endParaRPr>
            </a:p>
          </p:txBody>
        </p:sp>
        <p:cxnSp>
          <p:nvCxnSpPr>
            <p:cNvPr id="1130" name="Google Shape;1130;p164"/>
            <p:cNvCxnSpPr/>
            <p:nvPr/>
          </p:nvCxnSpPr>
          <p:spPr>
            <a:xfrm>
              <a:off x="3505200" y="2833800"/>
              <a:ext cx="565800" cy="0"/>
            </a:xfrm>
            <a:prstGeom prst="straightConnector1">
              <a:avLst/>
            </a:prstGeom>
            <a:noFill/>
            <a:ln cap="flat" cmpd="sng" w="9525">
              <a:solidFill>
                <a:srgbClr val="000000"/>
              </a:solidFill>
              <a:prstDash val="solid"/>
              <a:round/>
              <a:headEnd len="med" w="med" type="none"/>
              <a:tailEnd len="med" w="med" type="stealth"/>
            </a:ln>
          </p:spPr>
        </p:cxnSp>
      </p:grpSp>
      <p:grpSp>
        <p:nvGrpSpPr>
          <p:cNvPr id="1131" name="Google Shape;1131;p164"/>
          <p:cNvGrpSpPr/>
          <p:nvPr/>
        </p:nvGrpSpPr>
        <p:grpSpPr>
          <a:xfrm>
            <a:off x="354600" y="3244800"/>
            <a:ext cx="3711000" cy="465000"/>
            <a:chOff x="354600" y="3244800"/>
            <a:chExt cx="3711000" cy="465000"/>
          </a:xfrm>
        </p:grpSpPr>
        <p:sp>
          <p:nvSpPr>
            <p:cNvPr id="1132" name="Google Shape;1132;p164"/>
            <p:cNvSpPr txBox="1"/>
            <p:nvPr/>
          </p:nvSpPr>
          <p:spPr>
            <a:xfrm>
              <a:off x="354600" y="3244800"/>
              <a:ext cx="3150600" cy="465000"/>
            </a:xfrm>
            <a:prstGeom prst="rect">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RPC libraries</a:t>
              </a:r>
              <a:endParaRPr sz="1900">
                <a:latin typeface="Open Sans"/>
                <a:ea typeface="Open Sans"/>
                <a:cs typeface="Open Sans"/>
                <a:sym typeface="Open Sans"/>
              </a:endParaRPr>
            </a:p>
          </p:txBody>
        </p:sp>
        <p:cxnSp>
          <p:nvCxnSpPr>
            <p:cNvPr id="1133" name="Google Shape;1133;p164"/>
            <p:cNvCxnSpPr/>
            <p:nvPr/>
          </p:nvCxnSpPr>
          <p:spPr>
            <a:xfrm>
              <a:off x="3505200" y="3477300"/>
              <a:ext cx="560400" cy="0"/>
            </a:xfrm>
            <a:prstGeom prst="straightConnector1">
              <a:avLst/>
            </a:prstGeom>
            <a:noFill/>
            <a:ln cap="flat" cmpd="sng" w="9525">
              <a:solidFill>
                <a:srgbClr val="000000"/>
              </a:solidFill>
              <a:prstDash val="solid"/>
              <a:round/>
              <a:headEnd len="med" w="med" type="none"/>
              <a:tailEnd len="med" w="med" type="stealth"/>
            </a:ln>
          </p:spPr>
        </p:cxnSp>
      </p:grpSp>
      <p:grpSp>
        <p:nvGrpSpPr>
          <p:cNvPr id="1134" name="Google Shape;1134;p164"/>
          <p:cNvGrpSpPr/>
          <p:nvPr/>
        </p:nvGrpSpPr>
        <p:grpSpPr>
          <a:xfrm>
            <a:off x="381000" y="3886200"/>
            <a:ext cx="3690194" cy="460800"/>
            <a:chOff x="381000" y="3886200"/>
            <a:chExt cx="3690194" cy="460800"/>
          </a:xfrm>
        </p:grpSpPr>
        <p:sp>
          <p:nvSpPr>
            <p:cNvPr id="1135" name="Google Shape;1135;p164"/>
            <p:cNvSpPr txBox="1"/>
            <p:nvPr/>
          </p:nvSpPr>
          <p:spPr>
            <a:xfrm>
              <a:off x="381000" y="3886200"/>
              <a:ext cx="3150600" cy="460800"/>
            </a:xfrm>
            <a:prstGeom prst="rect">
              <a:avLst/>
            </a:prstGeom>
            <a:solidFill>
              <a:srgbClr val="C9DAF8"/>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Logging and metrics</a:t>
              </a:r>
              <a:endParaRPr sz="1900">
                <a:latin typeface="Open Sans"/>
                <a:ea typeface="Open Sans"/>
                <a:cs typeface="Open Sans"/>
                <a:sym typeface="Open Sans"/>
              </a:endParaRPr>
            </a:p>
          </p:txBody>
        </p:sp>
        <p:cxnSp>
          <p:nvCxnSpPr>
            <p:cNvPr id="1136" name="Google Shape;1136;p164"/>
            <p:cNvCxnSpPr/>
            <p:nvPr/>
          </p:nvCxnSpPr>
          <p:spPr>
            <a:xfrm>
              <a:off x="3524594" y="4116600"/>
              <a:ext cx="546600" cy="0"/>
            </a:xfrm>
            <a:prstGeom prst="straightConnector1">
              <a:avLst/>
            </a:prstGeom>
            <a:noFill/>
            <a:ln cap="flat" cmpd="sng" w="9525">
              <a:solidFill>
                <a:srgbClr val="000000"/>
              </a:solidFill>
              <a:prstDash val="solid"/>
              <a:round/>
              <a:headEnd len="med" w="med" type="none"/>
              <a:tailEnd len="med" w="med" type="stealth"/>
            </a:ln>
          </p:spPr>
        </p:cxnSp>
      </p:grpSp>
      <p:grpSp>
        <p:nvGrpSpPr>
          <p:cNvPr id="1137" name="Google Shape;1137;p164"/>
          <p:cNvGrpSpPr/>
          <p:nvPr/>
        </p:nvGrpSpPr>
        <p:grpSpPr>
          <a:xfrm>
            <a:off x="5867400" y="1295400"/>
            <a:ext cx="3657576" cy="4444692"/>
            <a:chOff x="5867400" y="1295400"/>
            <a:chExt cx="3657576" cy="4444692"/>
          </a:xfrm>
        </p:grpSpPr>
        <p:sp>
          <p:nvSpPr>
            <p:cNvPr id="1138" name="Google Shape;1138;p164"/>
            <p:cNvSpPr/>
            <p:nvPr/>
          </p:nvSpPr>
          <p:spPr>
            <a:xfrm>
              <a:off x="6477000" y="4597128"/>
              <a:ext cx="3047976" cy="1142964"/>
            </a:xfrm>
            <a:prstGeom prst="cloud">
              <a:avLst/>
            </a:prstGeom>
            <a:solidFill>
              <a:srgbClr val="E3E3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164"/>
            <p:cNvCxnSpPr>
              <a:endCxn id="1120" idx="3"/>
            </p:cNvCxnSpPr>
            <p:nvPr/>
          </p:nvCxnSpPr>
          <p:spPr>
            <a:xfrm rot="10800000">
              <a:off x="5867400" y="2815800"/>
              <a:ext cx="270600" cy="3600"/>
            </a:xfrm>
            <a:prstGeom prst="straightConnector1">
              <a:avLst/>
            </a:prstGeom>
            <a:noFill/>
            <a:ln cap="flat" cmpd="sng" w="9525">
              <a:solidFill>
                <a:srgbClr val="000000"/>
              </a:solidFill>
              <a:prstDash val="solid"/>
              <a:round/>
              <a:headEnd len="med" w="med" type="none"/>
              <a:tailEnd len="med" w="med" type="diamond"/>
            </a:ln>
          </p:spPr>
        </p:cxnSp>
        <p:sp>
          <p:nvSpPr>
            <p:cNvPr id="1140" name="Google Shape;1140;p164"/>
            <p:cNvSpPr txBox="1"/>
            <p:nvPr/>
          </p:nvSpPr>
          <p:spPr>
            <a:xfrm>
              <a:off x="6629400" y="4724400"/>
              <a:ext cx="2438400" cy="38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solidFill>
                    <a:schemeClr val="dk2"/>
                  </a:solidFill>
                </a:rPr>
                <a:t>tracing infrastructure</a:t>
              </a:r>
              <a:endParaRPr sz="1700">
                <a:solidFill>
                  <a:schemeClr val="dk2"/>
                </a:solidFill>
              </a:endParaRPr>
            </a:p>
          </p:txBody>
        </p:sp>
        <p:cxnSp>
          <p:nvCxnSpPr>
            <p:cNvPr id="1141" name="Google Shape;1141;p164"/>
            <p:cNvCxnSpPr>
              <a:stCxn id="1142" idx="2"/>
            </p:cNvCxnSpPr>
            <p:nvPr/>
          </p:nvCxnSpPr>
          <p:spPr>
            <a:xfrm>
              <a:off x="8039100" y="4343400"/>
              <a:ext cx="38100" cy="304800"/>
            </a:xfrm>
            <a:prstGeom prst="straightConnector1">
              <a:avLst/>
            </a:prstGeom>
            <a:noFill/>
            <a:ln cap="flat" cmpd="sng" w="9525">
              <a:solidFill>
                <a:schemeClr val="dk2"/>
              </a:solidFill>
              <a:prstDash val="solid"/>
              <a:round/>
              <a:headEnd len="med" w="med" type="none"/>
              <a:tailEnd len="med" w="med" type="triangle"/>
            </a:ln>
          </p:spPr>
        </p:cxnSp>
        <p:grpSp>
          <p:nvGrpSpPr>
            <p:cNvPr id="1143" name="Google Shape;1143;p164"/>
            <p:cNvGrpSpPr/>
            <p:nvPr/>
          </p:nvGrpSpPr>
          <p:grpSpPr>
            <a:xfrm>
              <a:off x="6034392" y="1295400"/>
              <a:ext cx="2881008" cy="3048000"/>
              <a:chOff x="6034392" y="1295400"/>
              <a:chExt cx="2881008" cy="3048000"/>
            </a:xfrm>
          </p:grpSpPr>
          <p:sp>
            <p:nvSpPr>
              <p:cNvPr id="1142" name="Google Shape;1142;p164"/>
              <p:cNvSpPr/>
              <p:nvPr/>
            </p:nvSpPr>
            <p:spPr>
              <a:xfrm>
                <a:off x="7162800" y="1295400"/>
                <a:ext cx="1752600" cy="3048000"/>
              </a:xfrm>
              <a:prstGeom prst="rect">
                <a:avLst/>
              </a:prstGeom>
              <a:solidFill>
                <a:srgbClr val="0277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4"/>
              <p:cNvSpPr txBox="1"/>
              <p:nvPr/>
            </p:nvSpPr>
            <p:spPr>
              <a:xfrm>
                <a:off x="6034392" y="2648760"/>
                <a:ext cx="990600" cy="30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main()</a:t>
                </a:r>
                <a:endParaRPr sz="1800">
                  <a:latin typeface="Consolas"/>
                  <a:ea typeface="Consolas"/>
                  <a:cs typeface="Consolas"/>
                  <a:sym typeface="Consolas"/>
                </a:endParaRPr>
              </a:p>
            </p:txBody>
          </p:sp>
          <p:cxnSp>
            <p:nvCxnSpPr>
              <p:cNvPr id="1145" name="Google Shape;1145;p164"/>
              <p:cNvCxnSpPr>
                <a:endCxn id="1142" idx="1"/>
              </p:cNvCxnSpPr>
              <p:nvPr/>
            </p:nvCxnSpPr>
            <p:spPr>
              <a:xfrm>
                <a:off x="6895800" y="2819400"/>
                <a:ext cx="267000" cy="0"/>
              </a:xfrm>
              <a:prstGeom prst="straightConnector1">
                <a:avLst/>
              </a:prstGeom>
              <a:noFill/>
              <a:ln cap="flat" cmpd="sng" w="9525">
                <a:solidFill>
                  <a:srgbClr val="000000"/>
                </a:solidFill>
                <a:prstDash val="solid"/>
                <a:round/>
                <a:headEnd len="med" w="med" type="none"/>
                <a:tailEnd len="med" w="med" type="stealth"/>
              </a:ln>
            </p:spPr>
          </p:cxnSp>
          <p:sp>
            <p:nvSpPr>
              <p:cNvPr id="1146" name="Google Shape;1146;p164"/>
              <p:cNvSpPr/>
              <p:nvPr/>
            </p:nvSpPr>
            <p:spPr>
              <a:xfrm>
                <a:off x="7239000" y="3158735"/>
                <a:ext cx="1600200" cy="304800"/>
              </a:xfrm>
              <a:prstGeom prst="rect">
                <a:avLst/>
              </a:prstGeom>
              <a:noFill/>
              <a:ln>
                <a:noFill/>
              </a:ln>
            </p:spPr>
          </p:sp>
          <p:sp>
            <p:nvSpPr>
              <p:cNvPr id="1147" name="Google Shape;1147;p164"/>
              <p:cNvSpPr/>
              <p:nvPr/>
            </p:nvSpPr>
            <p:spPr>
              <a:xfrm>
                <a:off x="7224408" y="2156544"/>
                <a:ext cx="1600200" cy="304800"/>
              </a:xfrm>
              <a:prstGeom prst="rect">
                <a:avLst/>
              </a:prstGeom>
              <a:noFill/>
              <a:ln>
                <a:noFill/>
              </a:ln>
            </p:spPr>
          </p:sp>
          <p:sp>
            <p:nvSpPr>
              <p:cNvPr id="1148" name="Google Shape;1148;p164"/>
              <p:cNvSpPr/>
              <p:nvPr/>
            </p:nvSpPr>
            <p:spPr>
              <a:xfrm>
                <a:off x="7391400" y="1720176"/>
                <a:ext cx="1371600" cy="152400"/>
              </a:xfrm>
              <a:prstGeom prst="rect">
                <a:avLst/>
              </a:prstGeom>
              <a:noFill/>
              <a:ln>
                <a:noFill/>
              </a:ln>
            </p:spPr>
          </p:sp>
          <p:sp>
            <p:nvSpPr>
              <p:cNvPr id="1149" name="Google Shape;1149;p164"/>
              <p:cNvSpPr txBox="1"/>
              <p:nvPr/>
            </p:nvSpPr>
            <p:spPr>
              <a:xfrm>
                <a:off x="7315200" y="3586991"/>
                <a:ext cx="14478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Didact Gothic"/>
                    <a:ea typeface="Didact Gothic"/>
                    <a:cs typeface="Didact Gothic"/>
                    <a:sym typeface="Didact Gothic"/>
                  </a:rPr>
                  <a:t>T R A C E R</a:t>
                </a:r>
                <a:endParaRPr sz="1600">
                  <a:solidFill>
                    <a:srgbClr val="FFFFFF"/>
                  </a:solidFill>
                  <a:latin typeface="Didact Gothic"/>
                  <a:ea typeface="Didact Gothic"/>
                  <a:cs typeface="Didact Gothic"/>
                  <a:sym typeface="Didact Gothic"/>
                </a:endParaRPr>
              </a:p>
            </p:txBody>
          </p:sp>
          <p:sp>
            <p:nvSpPr>
              <p:cNvPr id="1150" name="Google Shape;1150;p164"/>
              <p:cNvSpPr txBox="1"/>
              <p:nvPr/>
            </p:nvSpPr>
            <p:spPr>
              <a:xfrm>
                <a:off x="7315200" y="2594856"/>
                <a:ext cx="14478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Cabin"/>
                    <a:ea typeface="Cabin"/>
                    <a:cs typeface="Cabin"/>
                    <a:sym typeface="Cabin"/>
                  </a:rPr>
                  <a:t>J a e g e r</a:t>
                </a:r>
                <a:endParaRPr sz="1600">
                  <a:solidFill>
                    <a:srgbClr val="FFFFFF"/>
                  </a:solidFill>
                  <a:latin typeface="Cabin"/>
                  <a:ea typeface="Cabin"/>
                  <a:cs typeface="Cabin"/>
                  <a:sym typeface="Cabin"/>
                </a:endParaRPr>
              </a:p>
            </p:txBody>
          </p:sp>
        </p:grpSp>
      </p:grpSp>
      <p:sp>
        <p:nvSpPr>
          <p:cNvPr id="1151" name="Google Shape;1151;p164"/>
          <p:cNvSpPr txBox="1"/>
          <p:nvPr/>
        </p:nvSpPr>
        <p:spPr>
          <a:xfrm>
            <a:off x="446975" y="980043"/>
            <a:ext cx="2438400" cy="26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onsolas"/>
                <a:ea typeface="Consolas"/>
                <a:cs typeface="Consolas"/>
                <a:sym typeface="Consolas"/>
              </a:rPr>
              <a:t>microservice process</a:t>
            </a:r>
            <a:endParaRPr sz="1600">
              <a:latin typeface="Consolas"/>
              <a:ea typeface="Consolas"/>
              <a:cs typeface="Consolas"/>
              <a:sym typeface="Consolas"/>
            </a:endParaRPr>
          </a:p>
        </p:txBody>
      </p:sp>
      <p:pic>
        <p:nvPicPr>
          <p:cNvPr id="1152" name="Google Shape;1152;p164"/>
          <p:cNvPicPr preferRelativeResize="0"/>
          <p:nvPr/>
        </p:nvPicPr>
        <p:blipFill>
          <a:blip r:embed="rId3">
            <a:alphaModFix/>
          </a:blip>
          <a:stretch>
            <a:fillRect/>
          </a:stretch>
        </p:blipFill>
        <p:spPr>
          <a:xfrm>
            <a:off x="4255488" y="1949400"/>
            <a:ext cx="1422019" cy="1038125"/>
          </a:xfrm>
          <a:prstGeom prst="rect">
            <a:avLst/>
          </a:prstGeom>
          <a:noFill/>
          <a:ln>
            <a:noFill/>
          </a:ln>
        </p:spPr>
      </p:pic>
      <p:pic>
        <p:nvPicPr>
          <p:cNvPr id="1153" name="Google Shape;1153;p164"/>
          <p:cNvPicPr preferRelativeResize="0"/>
          <p:nvPr/>
        </p:nvPicPr>
        <p:blipFill>
          <a:blip r:embed="rId4">
            <a:alphaModFix/>
          </a:blip>
          <a:stretch>
            <a:fillRect/>
          </a:stretch>
        </p:blipFill>
        <p:spPr>
          <a:xfrm>
            <a:off x="7137875" y="1279250"/>
            <a:ext cx="1752600" cy="30176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pic>
        <p:nvPicPr>
          <p:cNvPr id="1158" name="Google Shape;1158;p165"/>
          <p:cNvPicPr preferRelativeResize="0"/>
          <p:nvPr/>
        </p:nvPicPr>
        <p:blipFill>
          <a:blip r:embed="rId3">
            <a:alphaModFix/>
          </a:blip>
          <a:stretch>
            <a:fillRect/>
          </a:stretch>
        </p:blipFill>
        <p:spPr>
          <a:xfrm>
            <a:off x="-66475" y="734301"/>
            <a:ext cx="9144000" cy="4409199"/>
          </a:xfrm>
          <a:prstGeom prst="rect">
            <a:avLst/>
          </a:prstGeom>
          <a:noFill/>
          <a:ln>
            <a:noFill/>
          </a:ln>
        </p:spPr>
      </p:pic>
      <p:sp>
        <p:nvSpPr>
          <p:cNvPr id="1159" name="Google Shape;1159;p165"/>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Example trace</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39"/>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Special thanks to</a:t>
            </a:r>
            <a:endParaRPr sz="2700"/>
          </a:p>
        </p:txBody>
      </p:sp>
      <p:sp>
        <p:nvSpPr>
          <p:cNvPr id="741" name="Google Shape;741;p139"/>
          <p:cNvSpPr txBox="1"/>
          <p:nvPr/>
        </p:nvSpPr>
        <p:spPr>
          <a:xfrm>
            <a:off x="1006600" y="3425300"/>
            <a:ext cx="7577100" cy="200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Source Sans Pro"/>
              <a:ea typeface="Source Sans Pro"/>
              <a:cs typeface="Source Sans Pro"/>
              <a:sym typeface="Source Sans Pro"/>
            </a:endParaRPr>
          </a:p>
        </p:txBody>
      </p:sp>
      <p:pic>
        <p:nvPicPr>
          <p:cNvPr id="742" name="Google Shape;742;p139"/>
          <p:cNvPicPr preferRelativeResize="0"/>
          <p:nvPr/>
        </p:nvPicPr>
        <p:blipFill rotWithShape="1">
          <a:blip r:embed="rId3">
            <a:alphaModFix/>
          </a:blip>
          <a:srcRect b="23780" l="0" r="0" t="0"/>
          <a:stretch/>
        </p:blipFill>
        <p:spPr>
          <a:xfrm>
            <a:off x="3447938" y="1572875"/>
            <a:ext cx="1850875" cy="1786151"/>
          </a:xfrm>
          <a:prstGeom prst="rect">
            <a:avLst/>
          </a:prstGeom>
          <a:noFill/>
          <a:ln>
            <a:noFill/>
          </a:ln>
        </p:spPr>
      </p:pic>
      <p:pic>
        <p:nvPicPr>
          <p:cNvPr id="743" name="Google Shape;743;p139"/>
          <p:cNvPicPr preferRelativeResize="0"/>
          <p:nvPr/>
        </p:nvPicPr>
        <p:blipFill>
          <a:blip r:embed="rId4">
            <a:alphaModFix/>
          </a:blip>
          <a:stretch>
            <a:fillRect/>
          </a:stretch>
        </p:blipFill>
        <p:spPr>
          <a:xfrm>
            <a:off x="6269349" y="1585175"/>
            <a:ext cx="1761550" cy="1761550"/>
          </a:xfrm>
          <a:prstGeom prst="rect">
            <a:avLst/>
          </a:prstGeom>
          <a:noFill/>
          <a:ln>
            <a:noFill/>
          </a:ln>
        </p:spPr>
      </p:pic>
      <p:pic>
        <p:nvPicPr>
          <p:cNvPr id="744" name="Google Shape;744;p139"/>
          <p:cNvPicPr preferRelativeResize="0"/>
          <p:nvPr/>
        </p:nvPicPr>
        <p:blipFill rotWithShape="1">
          <a:blip r:embed="rId5">
            <a:alphaModFix/>
          </a:blip>
          <a:srcRect b="43523" l="35041" r="35190" t="6461"/>
          <a:stretch/>
        </p:blipFill>
        <p:spPr>
          <a:xfrm>
            <a:off x="1006613" y="1585179"/>
            <a:ext cx="1850875" cy="1761550"/>
          </a:xfrm>
          <a:prstGeom prst="rect">
            <a:avLst/>
          </a:prstGeom>
          <a:noFill/>
          <a:ln>
            <a:noFill/>
          </a:ln>
        </p:spPr>
      </p:pic>
      <p:sp>
        <p:nvSpPr>
          <p:cNvPr id="745" name="Google Shape;745;p139"/>
          <p:cNvSpPr txBox="1"/>
          <p:nvPr/>
        </p:nvSpPr>
        <p:spPr>
          <a:xfrm>
            <a:off x="3615588" y="3535325"/>
            <a:ext cx="1940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Richard Hartman, OpenMetrics</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746" name="Google Shape;746;p139"/>
          <p:cNvSpPr txBox="1"/>
          <p:nvPr/>
        </p:nvSpPr>
        <p:spPr>
          <a:xfrm>
            <a:off x="6269350" y="3535325"/>
            <a:ext cx="1940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Ted Young, OpenTracing</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
        <p:nvSpPr>
          <p:cNvPr id="747" name="Google Shape;747;p139"/>
          <p:cNvSpPr txBox="1"/>
          <p:nvPr/>
        </p:nvSpPr>
        <p:spPr>
          <a:xfrm>
            <a:off x="961850" y="3535325"/>
            <a:ext cx="19404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Cindy Sridharan, Observability Badass (Apple)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3" name="Shape 1163"/>
        <p:cNvGrpSpPr/>
        <p:nvPr/>
      </p:nvGrpSpPr>
      <p:grpSpPr>
        <a:xfrm>
          <a:off x="0" y="0"/>
          <a:ext cx="0" cy="0"/>
          <a:chOff x="0" y="0"/>
          <a:chExt cx="0" cy="0"/>
        </a:xfrm>
      </p:grpSpPr>
      <p:sp>
        <p:nvSpPr>
          <p:cNvPr id="1164" name="Google Shape;1164;p166"/>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OpenTracing</a:t>
            </a:r>
            <a:r>
              <a:rPr lang="en" sz="2700"/>
              <a:t>: End-User Adoption</a:t>
            </a:r>
            <a:endParaRPr sz="2700"/>
          </a:p>
        </p:txBody>
      </p:sp>
      <p:pic>
        <p:nvPicPr>
          <p:cNvPr id="1165" name="Google Shape;1165;p166"/>
          <p:cNvPicPr preferRelativeResize="0"/>
          <p:nvPr/>
        </p:nvPicPr>
        <p:blipFill>
          <a:blip r:embed="rId3">
            <a:alphaModFix/>
          </a:blip>
          <a:stretch>
            <a:fillRect/>
          </a:stretch>
        </p:blipFill>
        <p:spPr>
          <a:xfrm>
            <a:off x="152400" y="895444"/>
            <a:ext cx="8839199" cy="4144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9" name="Shape 1169"/>
        <p:cNvGrpSpPr/>
        <p:nvPr/>
      </p:nvGrpSpPr>
      <p:grpSpPr>
        <a:xfrm>
          <a:off x="0" y="0"/>
          <a:ext cx="0" cy="0"/>
          <a:chOff x="0" y="0"/>
          <a:chExt cx="0" cy="0"/>
        </a:xfrm>
      </p:grpSpPr>
      <p:sp>
        <p:nvSpPr>
          <p:cNvPr id="1170" name="Google Shape;1170;p167"/>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OpenTracing: OSS Adoption</a:t>
            </a:r>
            <a:endParaRPr sz="2700"/>
          </a:p>
        </p:txBody>
      </p:sp>
      <p:pic>
        <p:nvPicPr>
          <p:cNvPr id="1171" name="Google Shape;1171;p167"/>
          <p:cNvPicPr preferRelativeResize="0"/>
          <p:nvPr/>
        </p:nvPicPr>
        <p:blipFill>
          <a:blip r:embed="rId3">
            <a:alphaModFix/>
          </a:blip>
          <a:stretch>
            <a:fillRect/>
          </a:stretch>
        </p:blipFill>
        <p:spPr>
          <a:xfrm>
            <a:off x="475750" y="771844"/>
            <a:ext cx="8220109" cy="43716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68"/>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OpenTracing</a:t>
            </a:r>
            <a:r>
              <a:rPr lang="en" sz="2700"/>
              <a:t>: Complementary</a:t>
            </a:r>
            <a:endParaRPr sz="2700"/>
          </a:p>
        </p:txBody>
      </p:sp>
      <p:sp>
        <p:nvSpPr>
          <p:cNvPr id="1177" name="Google Shape;1177;p168"/>
          <p:cNvSpPr txBox="1"/>
          <p:nvPr/>
        </p:nvSpPr>
        <p:spPr>
          <a:xfrm>
            <a:off x="965975" y="1950750"/>
            <a:ext cx="7890900" cy="12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Jaeger, LightStep, Instana, New Relic, DataDog, </a:t>
            </a:r>
            <a:r>
              <a:rPr lang="en" sz="2400">
                <a:latin typeface="Source Sans Pro"/>
                <a:ea typeface="Source Sans Pro"/>
                <a:cs typeface="Source Sans Pro"/>
                <a:sym typeface="Source Sans Pro"/>
              </a:rPr>
              <a:t>Grafana, Pager Duty, Slack</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169"/>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GitLab</a:t>
            </a:r>
            <a:endParaRPr sz="2700"/>
          </a:p>
        </p:txBody>
      </p:sp>
      <p:sp>
        <p:nvSpPr>
          <p:cNvPr id="1183" name="Google Shape;1183;p169"/>
          <p:cNvSpPr txBox="1"/>
          <p:nvPr/>
        </p:nvSpPr>
        <p:spPr>
          <a:xfrm>
            <a:off x="777800" y="1919375"/>
            <a:ext cx="7125600" cy="38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222222"/>
                </a:solidFill>
                <a:highlight>
                  <a:srgbClr val="FFFFFF"/>
                </a:highlight>
                <a:latin typeface="Source Sans Pro"/>
                <a:ea typeface="Source Sans Pro"/>
                <a:cs typeface="Source Sans Pro"/>
                <a:sym typeface="Source Sans Pro"/>
              </a:rPr>
              <a:t>GitLab is the first single, open core application for software development, security, and operations that enables Concurrent DevOps, making the software lifecycle 200% faster and radically improving the speed of business.</a:t>
            </a:r>
            <a:endParaRPr i="1" sz="1800">
              <a:latin typeface="Source Sans Pro"/>
              <a:ea typeface="Source Sans Pro"/>
              <a:cs typeface="Source Sans Pro"/>
              <a:sym typeface="Source Sans Pro"/>
            </a:endParaRPr>
          </a:p>
        </p:txBody>
      </p:sp>
      <p:pic>
        <p:nvPicPr>
          <p:cNvPr id="1184" name="Google Shape;1184;p169"/>
          <p:cNvPicPr preferRelativeResize="0"/>
          <p:nvPr/>
        </p:nvPicPr>
        <p:blipFill>
          <a:blip r:embed="rId3">
            <a:alphaModFix/>
          </a:blip>
          <a:stretch>
            <a:fillRect/>
          </a:stretch>
        </p:blipFill>
        <p:spPr>
          <a:xfrm>
            <a:off x="502550" y="890851"/>
            <a:ext cx="2195399" cy="8310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70"/>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A S</a:t>
            </a:r>
            <a:r>
              <a:rPr lang="en" sz="2700"/>
              <a:t>ingle Application Across The Entire DevOps Lifecycle</a:t>
            </a:r>
            <a:endParaRPr sz="2700"/>
          </a:p>
        </p:txBody>
      </p:sp>
      <p:pic>
        <p:nvPicPr>
          <p:cNvPr id="1190" name="Google Shape;1190;p170"/>
          <p:cNvPicPr preferRelativeResize="0"/>
          <p:nvPr/>
        </p:nvPicPr>
        <p:blipFill rotWithShape="1">
          <a:blip r:embed="rId3">
            <a:alphaModFix/>
          </a:blip>
          <a:srcRect b="0" l="1178" r="1383" t="0"/>
          <a:stretch/>
        </p:blipFill>
        <p:spPr>
          <a:xfrm>
            <a:off x="256325" y="771850"/>
            <a:ext cx="8612375" cy="4316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71"/>
          <p:cNvSpPr txBox="1"/>
          <p:nvPr>
            <p:ph type="title"/>
          </p:nvPr>
        </p:nvSpPr>
        <p:spPr>
          <a:xfrm>
            <a:off x="304800" y="168850"/>
            <a:ext cx="85467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GitLab: End-User adoption</a:t>
            </a:r>
            <a:endParaRPr sz="2700"/>
          </a:p>
        </p:txBody>
      </p:sp>
      <p:pic>
        <p:nvPicPr>
          <p:cNvPr id="1196" name="Google Shape;1196;p171"/>
          <p:cNvPicPr preferRelativeResize="0"/>
          <p:nvPr/>
        </p:nvPicPr>
        <p:blipFill>
          <a:blip r:embed="rId3">
            <a:alphaModFix/>
          </a:blip>
          <a:stretch>
            <a:fillRect/>
          </a:stretch>
        </p:blipFill>
        <p:spPr>
          <a:xfrm>
            <a:off x="1408125" y="2062513"/>
            <a:ext cx="1388897" cy="653598"/>
          </a:xfrm>
          <a:prstGeom prst="rect">
            <a:avLst/>
          </a:prstGeom>
          <a:noFill/>
          <a:ln>
            <a:noFill/>
          </a:ln>
        </p:spPr>
      </p:pic>
      <p:pic>
        <p:nvPicPr>
          <p:cNvPr id="1197" name="Google Shape;1197;p171"/>
          <p:cNvPicPr preferRelativeResize="0"/>
          <p:nvPr/>
        </p:nvPicPr>
        <p:blipFill>
          <a:blip r:embed="rId4">
            <a:alphaModFix/>
          </a:blip>
          <a:stretch>
            <a:fillRect/>
          </a:stretch>
        </p:blipFill>
        <p:spPr>
          <a:xfrm>
            <a:off x="47609" y="3990925"/>
            <a:ext cx="1388894" cy="653597"/>
          </a:xfrm>
          <a:prstGeom prst="rect">
            <a:avLst/>
          </a:prstGeom>
          <a:noFill/>
          <a:ln>
            <a:noFill/>
          </a:ln>
        </p:spPr>
      </p:pic>
      <p:pic>
        <p:nvPicPr>
          <p:cNvPr id="1198" name="Google Shape;1198;p171"/>
          <p:cNvPicPr preferRelativeResize="0"/>
          <p:nvPr/>
        </p:nvPicPr>
        <p:blipFill rotWithShape="1">
          <a:blip r:embed="rId5">
            <a:alphaModFix/>
          </a:blip>
          <a:srcRect b="2945" l="0" r="0" t="2936"/>
          <a:stretch/>
        </p:blipFill>
        <p:spPr>
          <a:xfrm>
            <a:off x="248906" y="1133138"/>
            <a:ext cx="1240780" cy="583894"/>
          </a:xfrm>
          <a:prstGeom prst="rect">
            <a:avLst/>
          </a:prstGeom>
          <a:noFill/>
          <a:ln>
            <a:noFill/>
          </a:ln>
        </p:spPr>
      </p:pic>
      <p:pic>
        <p:nvPicPr>
          <p:cNvPr id="1199" name="Google Shape;1199;p171"/>
          <p:cNvPicPr preferRelativeResize="0"/>
          <p:nvPr/>
        </p:nvPicPr>
        <p:blipFill>
          <a:blip r:embed="rId6">
            <a:alphaModFix/>
          </a:blip>
          <a:stretch>
            <a:fillRect/>
          </a:stretch>
        </p:blipFill>
        <p:spPr>
          <a:xfrm>
            <a:off x="1710507" y="1300271"/>
            <a:ext cx="1288650" cy="249679"/>
          </a:xfrm>
          <a:prstGeom prst="rect">
            <a:avLst/>
          </a:prstGeom>
          <a:noFill/>
          <a:ln>
            <a:noFill/>
          </a:ln>
        </p:spPr>
      </p:pic>
      <p:pic>
        <p:nvPicPr>
          <p:cNvPr id="1200" name="Google Shape;1200;p171"/>
          <p:cNvPicPr preferRelativeResize="0"/>
          <p:nvPr/>
        </p:nvPicPr>
        <p:blipFill>
          <a:blip r:embed="rId7">
            <a:alphaModFix/>
          </a:blip>
          <a:stretch>
            <a:fillRect/>
          </a:stretch>
        </p:blipFill>
        <p:spPr>
          <a:xfrm>
            <a:off x="3219984" y="1169709"/>
            <a:ext cx="1514688" cy="510753"/>
          </a:xfrm>
          <a:prstGeom prst="rect">
            <a:avLst/>
          </a:prstGeom>
          <a:noFill/>
          <a:ln>
            <a:noFill/>
          </a:ln>
        </p:spPr>
      </p:pic>
      <p:pic>
        <p:nvPicPr>
          <p:cNvPr id="1201" name="Google Shape;1201;p171"/>
          <p:cNvPicPr preferRelativeResize="0"/>
          <p:nvPr/>
        </p:nvPicPr>
        <p:blipFill>
          <a:blip r:embed="rId8">
            <a:alphaModFix/>
          </a:blip>
          <a:stretch>
            <a:fillRect/>
          </a:stretch>
        </p:blipFill>
        <p:spPr>
          <a:xfrm>
            <a:off x="4500412" y="915975"/>
            <a:ext cx="2036422" cy="1018219"/>
          </a:xfrm>
          <a:prstGeom prst="rect">
            <a:avLst/>
          </a:prstGeom>
          <a:noFill/>
          <a:ln>
            <a:noFill/>
          </a:ln>
        </p:spPr>
      </p:pic>
      <p:pic>
        <p:nvPicPr>
          <p:cNvPr id="1202" name="Google Shape;1202;p171"/>
          <p:cNvPicPr preferRelativeResize="0"/>
          <p:nvPr/>
        </p:nvPicPr>
        <p:blipFill>
          <a:blip r:embed="rId9">
            <a:alphaModFix/>
          </a:blip>
          <a:stretch>
            <a:fillRect/>
          </a:stretch>
        </p:blipFill>
        <p:spPr>
          <a:xfrm>
            <a:off x="6175519" y="993459"/>
            <a:ext cx="1622737" cy="863250"/>
          </a:xfrm>
          <a:prstGeom prst="rect">
            <a:avLst/>
          </a:prstGeom>
          <a:noFill/>
          <a:ln>
            <a:noFill/>
          </a:ln>
        </p:spPr>
      </p:pic>
      <p:pic>
        <p:nvPicPr>
          <p:cNvPr id="1203" name="Google Shape;1203;p171"/>
          <p:cNvPicPr preferRelativeResize="0"/>
          <p:nvPr/>
        </p:nvPicPr>
        <p:blipFill>
          <a:blip r:embed="rId10">
            <a:alphaModFix/>
          </a:blip>
          <a:stretch>
            <a:fillRect/>
          </a:stretch>
        </p:blipFill>
        <p:spPr>
          <a:xfrm>
            <a:off x="7995806" y="1222781"/>
            <a:ext cx="812063" cy="404662"/>
          </a:xfrm>
          <a:prstGeom prst="rect">
            <a:avLst/>
          </a:prstGeom>
          <a:noFill/>
          <a:ln>
            <a:noFill/>
          </a:ln>
        </p:spPr>
      </p:pic>
      <p:pic>
        <p:nvPicPr>
          <p:cNvPr id="1204" name="Google Shape;1204;p171"/>
          <p:cNvPicPr preferRelativeResize="0"/>
          <p:nvPr/>
        </p:nvPicPr>
        <p:blipFill>
          <a:blip r:embed="rId11">
            <a:alphaModFix/>
          </a:blip>
          <a:stretch>
            <a:fillRect/>
          </a:stretch>
        </p:blipFill>
        <p:spPr>
          <a:xfrm>
            <a:off x="496059" y="2079919"/>
            <a:ext cx="583894" cy="583894"/>
          </a:xfrm>
          <a:prstGeom prst="rect">
            <a:avLst/>
          </a:prstGeom>
          <a:noFill/>
          <a:ln>
            <a:noFill/>
          </a:ln>
        </p:spPr>
      </p:pic>
      <p:pic>
        <p:nvPicPr>
          <p:cNvPr id="1205" name="Google Shape;1205;p171"/>
          <p:cNvPicPr preferRelativeResize="0"/>
          <p:nvPr/>
        </p:nvPicPr>
        <p:blipFill>
          <a:blip r:embed="rId12">
            <a:alphaModFix/>
          </a:blip>
          <a:stretch>
            <a:fillRect/>
          </a:stretch>
        </p:blipFill>
        <p:spPr>
          <a:xfrm>
            <a:off x="3042881" y="2043695"/>
            <a:ext cx="1514681" cy="619817"/>
          </a:xfrm>
          <a:prstGeom prst="rect">
            <a:avLst/>
          </a:prstGeom>
          <a:noFill/>
          <a:ln>
            <a:noFill/>
          </a:ln>
        </p:spPr>
      </p:pic>
      <p:pic>
        <p:nvPicPr>
          <p:cNvPr id="1206" name="Google Shape;1206;p171"/>
          <p:cNvPicPr preferRelativeResize="0"/>
          <p:nvPr/>
        </p:nvPicPr>
        <p:blipFill>
          <a:blip r:embed="rId13">
            <a:alphaModFix/>
          </a:blip>
          <a:stretch>
            <a:fillRect/>
          </a:stretch>
        </p:blipFill>
        <p:spPr>
          <a:xfrm>
            <a:off x="4848957" y="2151281"/>
            <a:ext cx="1414913" cy="404661"/>
          </a:xfrm>
          <a:prstGeom prst="rect">
            <a:avLst/>
          </a:prstGeom>
          <a:noFill/>
          <a:ln>
            <a:noFill/>
          </a:ln>
        </p:spPr>
      </p:pic>
      <p:pic>
        <p:nvPicPr>
          <p:cNvPr id="1207" name="Google Shape;1207;p171"/>
          <p:cNvPicPr preferRelativeResize="0"/>
          <p:nvPr/>
        </p:nvPicPr>
        <p:blipFill>
          <a:blip r:embed="rId14">
            <a:alphaModFix/>
          </a:blip>
          <a:stretch>
            <a:fillRect/>
          </a:stretch>
        </p:blipFill>
        <p:spPr>
          <a:xfrm>
            <a:off x="6138371" y="1975472"/>
            <a:ext cx="1697047" cy="1018219"/>
          </a:xfrm>
          <a:prstGeom prst="rect">
            <a:avLst/>
          </a:prstGeom>
          <a:noFill/>
          <a:ln>
            <a:noFill/>
          </a:ln>
        </p:spPr>
      </p:pic>
      <p:pic>
        <p:nvPicPr>
          <p:cNvPr id="1208" name="Google Shape;1208;p171"/>
          <p:cNvPicPr preferRelativeResize="0"/>
          <p:nvPr/>
        </p:nvPicPr>
        <p:blipFill>
          <a:blip r:embed="rId15">
            <a:alphaModFix/>
          </a:blip>
          <a:stretch>
            <a:fillRect/>
          </a:stretch>
        </p:blipFill>
        <p:spPr>
          <a:xfrm>
            <a:off x="7684744" y="2206631"/>
            <a:ext cx="1288650" cy="327318"/>
          </a:xfrm>
          <a:prstGeom prst="rect">
            <a:avLst/>
          </a:prstGeom>
          <a:noFill/>
          <a:ln>
            <a:noFill/>
          </a:ln>
        </p:spPr>
      </p:pic>
      <p:pic>
        <p:nvPicPr>
          <p:cNvPr id="1209" name="Google Shape;1209;p171"/>
          <p:cNvPicPr preferRelativeResize="0"/>
          <p:nvPr/>
        </p:nvPicPr>
        <p:blipFill>
          <a:blip r:embed="rId16">
            <a:alphaModFix/>
          </a:blip>
          <a:stretch>
            <a:fillRect/>
          </a:stretch>
        </p:blipFill>
        <p:spPr>
          <a:xfrm>
            <a:off x="282221" y="3230944"/>
            <a:ext cx="1228165" cy="327318"/>
          </a:xfrm>
          <a:prstGeom prst="rect">
            <a:avLst/>
          </a:prstGeom>
          <a:noFill/>
          <a:ln>
            <a:noFill/>
          </a:ln>
        </p:spPr>
      </p:pic>
      <p:pic>
        <p:nvPicPr>
          <p:cNvPr id="1210" name="Google Shape;1210;p171"/>
          <p:cNvPicPr preferRelativeResize="0"/>
          <p:nvPr/>
        </p:nvPicPr>
        <p:blipFill>
          <a:blip r:embed="rId17">
            <a:alphaModFix/>
          </a:blip>
          <a:stretch>
            <a:fillRect/>
          </a:stretch>
        </p:blipFill>
        <p:spPr>
          <a:xfrm>
            <a:off x="1940325" y="3121016"/>
            <a:ext cx="1514680" cy="451378"/>
          </a:xfrm>
          <a:prstGeom prst="rect">
            <a:avLst/>
          </a:prstGeom>
          <a:noFill/>
          <a:ln>
            <a:noFill/>
          </a:ln>
        </p:spPr>
      </p:pic>
      <p:pic>
        <p:nvPicPr>
          <p:cNvPr id="1211" name="Google Shape;1211;p171"/>
          <p:cNvPicPr preferRelativeResize="0"/>
          <p:nvPr/>
        </p:nvPicPr>
        <p:blipFill>
          <a:blip r:embed="rId18">
            <a:alphaModFix/>
          </a:blip>
          <a:stretch>
            <a:fillRect/>
          </a:stretch>
        </p:blipFill>
        <p:spPr>
          <a:xfrm>
            <a:off x="3828900" y="2748051"/>
            <a:ext cx="1571736" cy="1178802"/>
          </a:xfrm>
          <a:prstGeom prst="rect">
            <a:avLst/>
          </a:prstGeom>
          <a:noFill/>
          <a:ln>
            <a:noFill/>
          </a:ln>
        </p:spPr>
      </p:pic>
      <p:pic>
        <p:nvPicPr>
          <p:cNvPr id="1212" name="Google Shape;1212;p171"/>
          <p:cNvPicPr preferRelativeResize="0"/>
          <p:nvPr/>
        </p:nvPicPr>
        <p:blipFill>
          <a:blip r:embed="rId19">
            <a:alphaModFix/>
          </a:blip>
          <a:stretch>
            <a:fillRect/>
          </a:stretch>
        </p:blipFill>
        <p:spPr>
          <a:xfrm>
            <a:off x="5946713" y="3187004"/>
            <a:ext cx="1388926" cy="415189"/>
          </a:xfrm>
          <a:prstGeom prst="rect">
            <a:avLst/>
          </a:prstGeom>
          <a:noFill/>
          <a:ln>
            <a:noFill/>
          </a:ln>
        </p:spPr>
      </p:pic>
      <p:pic>
        <p:nvPicPr>
          <p:cNvPr id="1213" name="Google Shape;1213;p171"/>
          <p:cNvPicPr preferRelativeResize="0"/>
          <p:nvPr/>
        </p:nvPicPr>
        <p:blipFill>
          <a:blip r:embed="rId20">
            <a:alphaModFix/>
          </a:blip>
          <a:stretch>
            <a:fillRect/>
          </a:stretch>
        </p:blipFill>
        <p:spPr>
          <a:xfrm>
            <a:off x="7818886" y="3063572"/>
            <a:ext cx="880020" cy="583893"/>
          </a:xfrm>
          <a:prstGeom prst="rect">
            <a:avLst/>
          </a:prstGeom>
          <a:noFill/>
          <a:ln>
            <a:noFill/>
          </a:ln>
        </p:spPr>
      </p:pic>
      <p:pic>
        <p:nvPicPr>
          <p:cNvPr id="1214" name="Google Shape;1214;p171"/>
          <p:cNvPicPr preferRelativeResize="0"/>
          <p:nvPr/>
        </p:nvPicPr>
        <p:blipFill>
          <a:blip r:embed="rId21">
            <a:alphaModFix/>
          </a:blip>
          <a:stretch>
            <a:fillRect/>
          </a:stretch>
        </p:blipFill>
        <p:spPr>
          <a:xfrm>
            <a:off x="1516678" y="4111959"/>
            <a:ext cx="1514679" cy="411602"/>
          </a:xfrm>
          <a:prstGeom prst="rect">
            <a:avLst/>
          </a:prstGeom>
          <a:noFill/>
          <a:ln>
            <a:noFill/>
          </a:ln>
        </p:spPr>
      </p:pic>
      <p:pic>
        <p:nvPicPr>
          <p:cNvPr id="1215" name="Google Shape;1215;p171"/>
          <p:cNvPicPr preferRelativeResize="0"/>
          <p:nvPr/>
        </p:nvPicPr>
        <p:blipFill>
          <a:blip r:embed="rId22">
            <a:alphaModFix/>
          </a:blip>
          <a:stretch>
            <a:fillRect/>
          </a:stretch>
        </p:blipFill>
        <p:spPr>
          <a:xfrm>
            <a:off x="3274209" y="4096835"/>
            <a:ext cx="1240781" cy="434179"/>
          </a:xfrm>
          <a:prstGeom prst="rect">
            <a:avLst/>
          </a:prstGeom>
          <a:noFill/>
          <a:ln>
            <a:noFill/>
          </a:ln>
        </p:spPr>
      </p:pic>
      <p:pic>
        <p:nvPicPr>
          <p:cNvPr id="1216" name="Google Shape;1216;p171"/>
          <p:cNvPicPr preferRelativeResize="0"/>
          <p:nvPr/>
        </p:nvPicPr>
        <p:blipFill>
          <a:blip r:embed="rId23">
            <a:alphaModFix/>
          </a:blip>
          <a:stretch>
            <a:fillRect/>
          </a:stretch>
        </p:blipFill>
        <p:spPr>
          <a:xfrm>
            <a:off x="4664588" y="3644850"/>
            <a:ext cx="1288650" cy="1288650"/>
          </a:xfrm>
          <a:prstGeom prst="rect">
            <a:avLst/>
          </a:prstGeom>
          <a:noFill/>
          <a:ln>
            <a:noFill/>
          </a:ln>
        </p:spPr>
      </p:pic>
      <p:pic>
        <p:nvPicPr>
          <p:cNvPr id="1217" name="Google Shape;1217;p171"/>
          <p:cNvPicPr preferRelativeResize="0"/>
          <p:nvPr/>
        </p:nvPicPr>
        <p:blipFill>
          <a:blip r:embed="rId24">
            <a:alphaModFix/>
          </a:blip>
          <a:stretch>
            <a:fillRect/>
          </a:stretch>
        </p:blipFill>
        <p:spPr>
          <a:xfrm>
            <a:off x="6255900" y="4233259"/>
            <a:ext cx="1228164" cy="212144"/>
          </a:xfrm>
          <a:prstGeom prst="rect">
            <a:avLst/>
          </a:prstGeom>
          <a:noFill/>
          <a:ln>
            <a:noFill/>
          </a:ln>
        </p:spPr>
      </p:pic>
      <p:pic>
        <p:nvPicPr>
          <p:cNvPr id="1218" name="Google Shape;1218;p171"/>
          <p:cNvPicPr preferRelativeResize="0"/>
          <p:nvPr/>
        </p:nvPicPr>
        <p:blipFill>
          <a:blip r:embed="rId25">
            <a:alphaModFix/>
          </a:blip>
          <a:stretch>
            <a:fillRect/>
          </a:stretch>
        </p:blipFill>
        <p:spPr>
          <a:xfrm>
            <a:off x="7852703" y="4063481"/>
            <a:ext cx="1098270" cy="4513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72"/>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GitLab</a:t>
            </a:r>
            <a:r>
              <a:rPr lang="en" sz="2700"/>
              <a:t>: Complementary</a:t>
            </a:r>
            <a:endParaRPr sz="2700"/>
          </a:p>
        </p:txBody>
      </p:sp>
      <p:sp>
        <p:nvSpPr>
          <p:cNvPr id="1224" name="Google Shape;1224;p172"/>
          <p:cNvSpPr txBox="1"/>
          <p:nvPr/>
        </p:nvSpPr>
        <p:spPr>
          <a:xfrm>
            <a:off x="965975" y="1950750"/>
            <a:ext cx="7890900" cy="12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Prometheus, Grafana, Jaeger (coming soon), logging systems of choice, service meshes</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73"/>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Istio</a:t>
            </a:r>
            <a:endParaRPr sz="2700"/>
          </a:p>
        </p:txBody>
      </p:sp>
      <p:sp>
        <p:nvSpPr>
          <p:cNvPr id="1230" name="Google Shape;1230;p173"/>
          <p:cNvSpPr txBox="1"/>
          <p:nvPr/>
        </p:nvSpPr>
        <p:spPr>
          <a:xfrm>
            <a:off x="343350" y="2860300"/>
            <a:ext cx="8484900" cy="1824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i="1" lang="en" sz="2400">
                <a:solidFill>
                  <a:schemeClr val="dk1"/>
                </a:solidFill>
                <a:latin typeface="Source Sans Pro"/>
                <a:ea typeface="Source Sans Pro"/>
                <a:cs typeface="Source Sans Pro"/>
                <a:sym typeface="Source Sans Pro"/>
              </a:rPr>
              <a:t>An open platform to connect, monitor, and secure microservices.</a:t>
            </a:r>
            <a:endParaRPr i="1" sz="2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Clr>
                <a:schemeClr val="dk1"/>
              </a:buClr>
              <a:buSzPts val="1100"/>
              <a:buFont typeface="Arial"/>
              <a:buNone/>
            </a:pPr>
            <a:r>
              <a:t/>
            </a:r>
            <a:endParaRPr i="1" sz="2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None/>
            </a:pPr>
            <a:r>
              <a:t/>
            </a:r>
            <a:endParaRPr i="1" sz="2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None/>
            </a:pPr>
            <a:r>
              <a:t/>
            </a:r>
            <a:endParaRPr i="1" sz="24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None/>
            </a:pPr>
            <a:r>
              <a:t/>
            </a:r>
            <a:endParaRPr i="1" sz="1800">
              <a:solidFill>
                <a:schemeClr val="dk1"/>
              </a:solidFill>
              <a:latin typeface="Source Sans Pro"/>
              <a:ea typeface="Source Sans Pro"/>
              <a:cs typeface="Source Sans Pro"/>
              <a:sym typeface="Source Sans Pro"/>
            </a:endParaRPr>
          </a:p>
          <a:p>
            <a:pPr indent="0" lvl="0" marL="457200" rtl="0" algn="l">
              <a:lnSpc>
                <a:spcPct val="115000"/>
              </a:lnSpc>
              <a:spcBef>
                <a:spcPts val="1600"/>
              </a:spcBef>
              <a:spcAft>
                <a:spcPts val="0"/>
              </a:spcAft>
              <a:buNone/>
            </a:pPr>
            <a:r>
              <a:t/>
            </a:r>
            <a:endParaRPr i="1" sz="1800">
              <a:solidFill>
                <a:schemeClr val="dk1"/>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sz="1800">
              <a:latin typeface="Source Sans Pro"/>
              <a:ea typeface="Source Sans Pro"/>
              <a:cs typeface="Source Sans Pro"/>
              <a:sym typeface="Source Sans Pro"/>
            </a:endParaRPr>
          </a:p>
        </p:txBody>
      </p:sp>
      <p:pic>
        <p:nvPicPr>
          <p:cNvPr id="1231" name="Google Shape;1231;p173"/>
          <p:cNvPicPr preferRelativeResize="0"/>
          <p:nvPr/>
        </p:nvPicPr>
        <p:blipFill rotWithShape="1">
          <a:blip r:embed="rId3">
            <a:alphaModFix/>
          </a:blip>
          <a:srcRect b="13384" l="13262" r="21594" t="12793"/>
          <a:stretch/>
        </p:blipFill>
        <p:spPr>
          <a:xfrm>
            <a:off x="3691550" y="1431373"/>
            <a:ext cx="1788501" cy="11403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74"/>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Istio features</a:t>
            </a:r>
            <a:endParaRPr sz="2700"/>
          </a:p>
        </p:txBody>
      </p:sp>
      <p:pic>
        <p:nvPicPr>
          <p:cNvPr id="1237" name="Google Shape;1237;p174"/>
          <p:cNvPicPr preferRelativeResize="0"/>
          <p:nvPr/>
        </p:nvPicPr>
        <p:blipFill>
          <a:blip r:embed="rId3">
            <a:alphaModFix/>
          </a:blip>
          <a:stretch>
            <a:fillRect/>
          </a:stretch>
        </p:blipFill>
        <p:spPr>
          <a:xfrm>
            <a:off x="2143475" y="685919"/>
            <a:ext cx="4884657" cy="437165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175"/>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Envoy - baked into Istio</a:t>
            </a:r>
            <a:endParaRPr sz="2700"/>
          </a:p>
        </p:txBody>
      </p:sp>
      <p:sp>
        <p:nvSpPr>
          <p:cNvPr id="1243" name="Google Shape;1243;p175"/>
          <p:cNvSpPr txBox="1"/>
          <p:nvPr/>
        </p:nvSpPr>
        <p:spPr>
          <a:xfrm>
            <a:off x="777800" y="1919375"/>
            <a:ext cx="7125600" cy="381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Addresses the core issues of distributed systems:</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Networking</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Observability</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Battle-tested at Lyft</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Built upon the learnings from Nginx, HAProxy, hardware load balancers, and cloud load balancers</a:t>
            </a:r>
            <a:endParaRPr sz="1800">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800">
              <a:latin typeface="Source Sans Pro"/>
              <a:ea typeface="Source Sans Pro"/>
              <a:cs typeface="Source Sans Pro"/>
              <a:sym typeface="Source Sans Pro"/>
            </a:endParaRPr>
          </a:p>
        </p:txBody>
      </p:sp>
      <p:pic>
        <p:nvPicPr>
          <p:cNvPr id="1244" name="Google Shape;1244;p175"/>
          <p:cNvPicPr preferRelativeResize="0"/>
          <p:nvPr/>
        </p:nvPicPr>
        <p:blipFill>
          <a:blip r:embed="rId3">
            <a:alphaModFix/>
          </a:blip>
          <a:stretch>
            <a:fillRect/>
          </a:stretch>
        </p:blipFill>
        <p:spPr>
          <a:xfrm>
            <a:off x="933488" y="728779"/>
            <a:ext cx="1289450" cy="11905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40"/>
          <p:cNvSpPr txBox="1"/>
          <p:nvPr/>
        </p:nvSpPr>
        <p:spPr>
          <a:xfrm>
            <a:off x="-37" y="22102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Why should you care about observability?</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753" name="Google Shape;753;p140"/>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754" name="Google Shape;754;p140"/>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pic>
        <p:nvPicPr>
          <p:cNvPr id="1249" name="Google Shape;1249;p176"/>
          <p:cNvPicPr preferRelativeResize="0"/>
          <p:nvPr/>
        </p:nvPicPr>
        <p:blipFill>
          <a:blip r:embed="rId3">
            <a:alphaModFix/>
          </a:blip>
          <a:stretch>
            <a:fillRect/>
          </a:stretch>
        </p:blipFill>
        <p:spPr>
          <a:xfrm>
            <a:off x="1694125" y="672600"/>
            <a:ext cx="5638902" cy="4371649"/>
          </a:xfrm>
          <a:prstGeom prst="rect">
            <a:avLst/>
          </a:prstGeom>
          <a:noFill/>
          <a:ln>
            <a:noFill/>
          </a:ln>
        </p:spPr>
      </p:pic>
      <p:sp>
        <p:nvSpPr>
          <p:cNvPr id="1250" name="Google Shape;1250;p176"/>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Envoy: Cool Features</a:t>
            </a:r>
            <a:endParaRPr sz="2700"/>
          </a:p>
        </p:txBody>
      </p:sp>
      <p:sp>
        <p:nvSpPr>
          <p:cNvPr id="1251" name="Google Shape;1251;p176"/>
          <p:cNvSpPr/>
          <p:nvPr/>
        </p:nvSpPr>
        <p:spPr>
          <a:xfrm>
            <a:off x="1694125" y="3615075"/>
            <a:ext cx="2877900" cy="1355700"/>
          </a:xfrm>
          <a:prstGeom prst="roundRect">
            <a:avLst>
              <a:gd fmla="val 16667" name="adj"/>
            </a:avLst>
          </a:prstGeom>
          <a:noFill/>
          <a:ln cap="flat" cmpd="sng" w="38100">
            <a:solidFill>
              <a:srgbClr val="FC6D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77"/>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Envoy</a:t>
            </a:r>
            <a:r>
              <a:rPr lang="en" sz="2700"/>
              <a:t>: Adoption</a:t>
            </a:r>
            <a:endParaRPr sz="2700"/>
          </a:p>
        </p:txBody>
      </p:sp>
      <p:pic>
        <p:nvPicPr>
          <p:cNvPr id="1257" name="Google Shape;1257;p177"/>
          <p:cNvPicPr preferRelativeResize="0"/>
          <p:nvPr/>
        </p:nvPicPr>
        <p:blipFill>
          <a:blip r:embed="rId3">
            <a:alphaModFix/>
          </a:blip>
          <a:stretch>
            <a:fillRect/>
          </a:stretch>
        </p:blipFill>
        <p:spPr>
          <a:xfrm>
            <a:off x="1848651" y="717700"/>
            <a:ext cx="5446700" cy="42928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78"/>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Envoy</a:t>
            </a:r>
            <a:r>
              <a:rPr lang="en" sz="2700"/>
              <a:t>: Complementary</a:t>
            </a:r>
            <a:endParaRPr sz="2700"/>
          </a:p>
        </p:txBody>
      </p:sp>
      <p:sp>
        <p:nvSpPr>
          <p:cNvPr id="1263" name="Google Shape;1263;p178"/>
          <p:cNvSpPr txBox="1"/>
          <p:nvPr/>
        </p:nvSpPr>
        <p:spPr>
          <a:xfrm>
            <a:off x="965975" y="1480325"/>
            <a:ext cx="7890900" cy="24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OpenTracing, </a:t>
            </a:r>
            <a:r>
              <a:rPr lang="en" sz="2400">
                <a:latin typeface="Source Sans Pro"/>
                <a:ea typeface="Source Sans Pro"/>
                <a:cs typeface="Source Sans Pro"/>
                <a:sym typeface="Source Sans Pro"/>
              </a:rPr>
              <a:t>Grafana, GitLab, Pager Duty, Slack</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79"/>
          <p:cNvSpPr txBox="1"/>
          <p:nvPr/>
        </p:nvSpPr>
        <p:spPr>
          <a:xfrm>
            <a:off x="-37" y="2473703"/>
            <a:ext cx="9144000" cy="361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400"/>
              <a:buFont typeface="Helvetica Neue"/>
              <a:buNone/>
            </a:pPr>
            <a:r>
              <a:rPr lang="en" sz="2700">
                <a:solidFill>
                  <a:schemeClr val="lt1"/>
                </a:solidFill>
                <a:latin typeface="Lato"/>
                <a:ea typeface="Lato"/>
                <a:cs typeface="Lato"/>
                <a:sym typeface="Lato"/>
              </a:rPr>
              <a:t>Best Practices for Engineering Leaders</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1269" name="Google Shape;1269;p179"/>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1270" name="Google Shape;1270;p179"/>
          <p:cNvSpPr txBox="1"/>
          <p:nvPr/>
        </p:nvSpPr>
        <p:spPr>
          <a:xfrm>
            <a:off x="-25" y="2684678"/>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80"/>
          <p:cNvSpPr txBox="1"/>
          <p:nvPr/>
        </p:nvSpPr>
        <p:spPr>
          <a:xfrm>
            <a:off x="-12" y="2098028"/>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Essential Question</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1276" name="Google Shape;1276;p180"/>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1277" name="Google Shape;1277;p180"/>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i="1" lang="en" sz="2300">
                <a:solidFill>
                  <a:schemeClr val="lt2"/>
                </a:solidFill>
                <a:latin typeface="Source Sans Pro"/>
                <a:ea typeface="Source Sans Pro"/>
                <a:cs typeface="Source Sans Pro"/>
                <a:sym typeface="Source Sans Pro"/>
              </a:rPr>
              <a:t>What is your overall workflow?</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181"/>
          <p:cNvSpPr/>
          <p:nvPr/>
        </p:nvSpPr>
        <p:spPr>
          <a:xfrm>
            <a:off x="5910108" y="2286338"/>
            <a:ext cx="2598600" cy="2353200"/>
          </a:xfrm>
          <a:prstGeom prst="chevron">
            <a:avLst>
              <a:gd fmla="val 0" name="adj"/>
            </a:avLst>
          </a:prstGeom>
          <a:solidFill>
            <a:srgbClr val="4E2D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 sz="2400" u="none" cap="none" strike="noStrike">
                <a:solidFill>
                  <a:srgbClr val="FFFFFF"/>
                </a:solidFill>
                <a:latin typeface="Helvetica Neue"/>
                <a:ea typeface="Helvetica Neue"/>
                <a:cs typeface="Helvetica Neue"/>
                <a:sym typeface="Helvetica Neue"/>
              </a:rPr>
              <a:t> </a:t>
            </a:r>
            <a:endParaRPr sz="1100"/>
          </a:p>
          <a:p>
            <a:pPr indent="0" lvl="0" marL="0" marR="0" rtl="0" algn="ctr">
              <a:lnSpc>
                <a:spcPct val="100000"/>
              </a:lnSpc>
              <a:spcBef>
                <a:spcPts val="0"/>
              </a:spcBef>
              <a:spcAft>
                <a:spcPts val="0"/>
              </a:spcAft>
              <a:buClr>
                <a:srgbClr val="FFFFFF"/>
              </a:buClr>
              <a:buSzPts val="2400"/>
              <a:buFont typeface="Helvetica Neue"/>
              <a:buNone/>
            </a:pPr>
            <a:r>
              <a:rPr b="0" i="0" lang="en" sz="2400" u="none" cap="none" strike="noStrike">
                <a:solidFill>
                  <a:srgbClr val="FFFFFF"/>
                </a:solidFill>
                <a:latin typeface="Helvetica Neue"/>
                <a:ea typeface="Helvetica Neue"/>
                <a:cs typeface="Helvetica Neue"/>
                <a:sym typeface="Helvetica Neue"/>
              </a:rPr>
              <a:t> </a:t>
            </a:r>
            <a:endParaRPr sz="1100"/>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p:txBody>
      </p:sp>
      <p:sp>
        <p:nvSpPr>
          <p:cNvPr id="1283" name="Google Shape;1283;p181"/>
          <p:cNvSpPr txBox="1"/>
          <p:nvPr/>
        </p:nvSpPr>
        <p:spPr>
          <a:xfrm>
            <a:off x="5918325" y="3165078"/>
            <a:ext cx="2598600" cy="4386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2400"/>
              <a:buFont typeface="Arial"/>
              <a:buNone/>
            </a:pPr>
            <a:r>
              <a:rPr lang="en" sz="2400">
                <a:solidFill>
                  <a:srgbClr val="FFFFFF"/>
                </a:solidFill>
                <a:latin typeface="Lato"/>
                <a:ea typeface="Lato"/>
                <a:cs typeface="Lato"/>
                <a:sym typeface="Lato"/>
              </a:rPr>
              <a:t>GOVERNED </a:t>
            </a:r>
            <a:endParaRPr sz="2400">
              <a:solidFill>
                <a:srgbClr val="FFFFFF"/>
              </a:solidFill>
              <a:latin typeface="Lato"/>
              <a:ea typeface="Lato"/>
              <a:cs typeface="Lato"/>
              <a:sym typeface="Lato"/>
            </a:endParaRPr>
          </a:p>
          <a:p>
            <a:pPr indent="0" lvl="0" marL="0" marR="0" rtl="0" algn="ctr">
              <a:lnSpc>
                <a:spcPct val="100000"/>
              </a:lnSpc>
              <a:spcBef>
                <a:spcPts val="0"/>
              </a:spcBef>
              <a:spcAft>
                <a:spcPts val="0"/>
              </a:spcAft>
              <a:buClr>
                <a:schemeClr val="dk1"/>
              </a:buClr>
              <a:buSzPts val="2400"/>
              <a:buFont typeface="Arial"/>
              <a:buNone/>
            </a:pPr>
            <a:r>
              <a:rPr lang="en" sz="1800">
                <a:solidFill>
                  <a:srgbClr val="FFFFFF"/>
                </a:solidFill>
                <a:latin typeface="Lato"/>
                <a:ea typeface="Lato"/>
                <a:cs typeface="Lato"/>
                <a:sym typeface="Lato"/>
              </a:rPr>
              <a:t>Develop and operate  with confidence</a:t>
            </a:r>
            <a:endParaRPr sz="1800">
              <a:solidFill>
                <a:srgbClr val="FFFFFF"/>
              </a:solidFill>
              <a:latin typeface="Lato"/>
              <a:ea typeface="Lato"/>
              <a:cs typeface="Lato"/>
              <a:sym typeface="Lato"/>
            </a:endParaRPr>
          </a:p>
          <a:p>
            <a:pPr indent="0" lvl="0" marL="0" marR="0" rtl="0" algn="ctr">
              <a:lnSpc>
                <a:spcPct val="100000"/>
              </a:lnSpc>
              <a:spcBef>
                <a:spcPts val="0"/>
              </a:spcBef>
              <a:spcAft>
                <a:spcPts val="0"/>
              </a:spcAft>
              <a:buClr>
                <a:schemeClr val="dk1"/>
              </a:buClr>
              <a:buSzPts val="2400"/>
              <a:buFont typeface="Arial"/>
              <a:buNone/>
            </a:pPr>
            <a:r>
              <a:rPr lang="en" sz="2400">
                <a:solidFill>
                  <a:srgbClr val="FFFFFF"/>
                </a:solidFill>
                <a:latin typeface="Lato"/>
                <a:ea typeface="Lato"/>
                <a:cs typeface="Lato"/>
                <a:sym typeface="Lato"/>
              </a:rPr>
              <a:t> </a:t>
            </a:r>
            <a:endParaRPr i="0" sz="2400" u="none" cap="none" strike="noStrike">
              <a:solidFill>
                <a:srgbClr val="FFFFFF"/>
              </a:solidFill>
              <a:latin typeface="Lato"/>
              <a:ea typeface="Lato"/>
              <a:cs typeface="Lato"/>
              <a:sym typeface="Lato"/>
            </a:endParaRPr>
          </a:p>
        </p:txBody>
      </p:sp>
      <p:grpSp>
        <p:nvGrpSpPr>
          <p:cNvPr id="1284" name="Google Shape;1284;p181"/>
          <p:cNvGrpSpPr/>
          <p:nvPr/>
        </p:nvGrpSpPr>
        <p:grpSpPr>
          <a:xfrm>
            <a:off x="636230" y="2292899"/>
            <a:ext cx="2598674" cy="2352948"/>
            <a:chOff x="1485900" y="1787536"/>
            <a:chExt cx="3213000" cy="3172800"/>
          </a:xfrm>
        </p:grpSpPr>
        <p:sp>
          <p:nvSpPr>
            <p:cNvPr id="1285" name="Google Shape;1285;p181"/>
            <p:cNvSpPr/>
            <p:nvPr/>
          </p:nvSpPr>
          <p:spPr>
            <a:xfrm>
              <a:off x="1485900" y="1787536"/>
              <a:ext cx="3213000" cy="3172800"/>
            </a:xfrm>
            <a:prstGeom prst="homePlate">
              <a:avLst>
                <a:gd fmla="val 0" name="adj"/>
              </a:avLst>
            </a:prstGeom>
            <a:solidFill>
              <a:srgbClr val="F9A23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2400"/>
                <a:buFont typeface="Helvetica Neue"/>
                <a:buNone/>
              </a:pPr>
              <a:r>
                <a:rPr b="0" i="0" lang="en" sz="2400" u="none" cap="none" strike="noStrike">
                  <a:solidFill>
                    <a:srgbClr val="FFFFFF"/>
                  </a:solidFill>
                  <a:latin typeface="Helvetica Neue"/>
                  <a:ea typeface="Helvetica Neue"/>
                  <a:cs typeface="Helvetica Neue"/>
                  <a:sym typeface="Helvetica Neue"/>
                </a:rPr>
                <a:t> </a:t>
              </a:r>
              <a:endParaRPr b="0" i="0" sz="2400" u="none" cap="none" strike="noStrike">
                <a:solidFill>
                  <a:srgbClr val="FFFFFF"/>
                </a:solidFill>
                <a:latin typeface="Helvetica Neue"/>
                <a:ea typeface="Helvetica Neue"/>
                <a:cs typeface="Helvetica Neue"/>
                <a:sym typeface="Helvetica Neue"/>
              </a:endParaRPr>
            </a:p>
          </p:txBody>
        </p:sp>
        <p:sp>
          <p:nvSpPr>
            <p:cNvPr id="1286" name="Google Shape;1286;p181"/>
            <p:cNvSpPr/>
            <p:nvPr/>
          </p:nvSpPr>
          <p:spPr>
            <a:xfrm>
              <a:off x="3000085" y="4521478"/>
              <a:ext cx="184800" cy="275700"/>
            </a:xfrm>
            <a:prstGeom prst="rect">
              <a:avLst/>
            </a:prstGeom>
            <a:solidFill>
              <a:srgbClr val="F9A23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Helvetica Neue"/>
                <a:ea typeface="Helvetica Neue"/>
                <a:cs typeface="Helvetica Neue"/>
                <a:sym typeface="Helvetica Neue"/>
              </a:endParaRPr>
            </a:p>
          </p:txBody>
        </p:sp>
      </p:grpSp>
      <p:sp>
        <p:nvSpPr>
          <p:cNvPr id="1287" name="Google Shape;1287;p181"/>
          <p:cNvSpPr/>
          <p:nvPr/>
        </p:nvSpPr>
        <p:spPr>
          <a:xfrm>
            <a:off x="4570650" y="1012781"/>
            <a:ext cx="3932100" cy="747000"/>
          </a:xfrm>
          <a:prstGeom prst="homePlate">
            <a:avLst>
              <a:gd fmla="val 54695" name="adj"/>
            </a:avLst>
          </a:prstGeom>
          <a:solidFill>
            <a:schemeClr val="accent3">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2100"/>
              <a:buFont typeface="Helvetica Neue"/>
              <a:buNone/>
            </a:pPr>
            <a:r>
              <a:t/>
            </a:r>
            <a:endParaRPr i="0" sz="1500" u="none" cap="none" strike="noStrike">
              <a:solidFill>
                <a:srgbClr val="FFFFFF"/>
              </a:solidFill>
              <a:latin typeface="Lato"/>
              <a:ea typeface="Lato"/>
              <a:cs typeface="Lato"/>
              <a:sym typeface="Lato"/>
            </a:endParaRPr>
          </a:p>
        </p:txBody>
      </p:sp>
      <p:sp>
        <p:nvSpPr>
          <p:cNvPr id="1288" name="Google Shape;1288;p181"/>
          <p:cNvSpPr/>
          <p:nvPr/>
        </p:nvSpPr>
        <p:spPr>
          <a:xfrm>
            <a:off x="3273131" y="2292939"/>
            <a:ext cx="2598600" cy="2353200"/>
          </a:xfrm>
          <a:prstGeom prst="chevron">
            <a:avLst>
              <a:gd fmla="val 0" name="adj"/>
            </a:avLst>
          </a:prstGeom>
          <a:solidFill>
            <a:srgbClr val="FC6D2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Helvetica Neue"/>
              <a:ea typeface="Helvetica Neue"/>
              <a:cs typeface="Helvetica Neue"/>
              <a:sym typeface="Helvetica Neue"/>
            </a:endParaRPr>
          </a:p>
        </p:txBody>
      </p:sp>
      <p:sp>
        <p:nvSpPr>
          <p:cNvPr id="1289" name="Google Shape;1289;p181"/>
          <p:cNvSpPr txBox="1"/>
          <p:nvPr/>
        </p:nvSpPr>
        <p:spPr>
          <a:xfrm>
            <a:off x="3245944" y="3165078"/>
            <a:ext cx="26532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Arial"/>
              <a:buNone/>
            </a:pPr>
            <a:r>
              <a:rPr lang="en" sz="2700">
                <a:solidFill>
                  <a:srgbClr val="FFFFFF"/>
                </a:solidFill>
                <a:latin typeface="Lato"/>
                <a:ea typeface="Lato"/>
                <a:cs typeface="Lato"/>
                <a:sym typeface="Lato"/>
              </a:rPr>
              <a:t>EFFICIENT</a:t>
            </a:r>
            <a:endParaRPr sz="2700">
              <a:solidFill>
                <a:srgbClr val="FFFFFF"/>
              </a:solidFill>
              <a:latin typeface="Lato"/>
              <a:ea typeface="Lato"/>
              <a:cs typeface="Lato"/>
              <a:sym typeface="Lato"/>
            </a:endParaRPr>
          </a:p>
          <a:p>
            <a:pPr indent="0" lvl="0" marL="0" marR="0" rtl="0" algn="ctr">
              <a:lnSpc>
                <a:spcPct val="100000"/>
              </a:lnSpc>
              <a:spcBef>
                <a:spcPts val="0"/>
              </a:spcBef>
              <a:spcAft>
                <a:spcPts val="0"/>
              </a:spcAft>
              <a:buClr>
                <a:schemeClr val="dk1"/>
              </a:buClr>
              <a:buSzPts val="2400"/>
              <a:buFont typeface="Arial"/>
              <a:buNone/>
            </a:pPr>
            <a:r>
              <a:rPr lang="en" sz="1800">
                <a:solidFill>
                  <a:srgbClr val="FFFFFF"/>
                </a:solidFill>
                <a:latin typeface="Lato"/>
                <a:ea typeface="Lato"/>
                <a:cs typeface="Lato"/>
                <a:sym typeface="Lato"/>
              </a:rPr>
              <a:t>Collaborate </a:t>
            </a:r>
            <a:br>
              <a:rPr lang="en" sz="1800">
                <a:solidFill>
                  <a:srgbClr val="FFFFFF"/>
                </a:solidFill>
                <a:latin typeface="Lato"/>
                <a:ea typeface="Lato"/>
                <a:cs typeface="Lato"/>
                <a:sym typeface="Lato"/>
              </a:rPr>
            </a:br>
            <a:r>
              <a:rPr lang="en" sz="1800">
                <a:solidFill>
                  <a:srgbClr val="FFFFFF"/>
                </a:solidFill>
                <a:latin typeface="Lato"/>
                <a:ea typeface="Lato"/>
                <a:cs typeface="Lato"/>
                <a:sym typeface="Lato"/>
              </a:rPr>
              <a:t>without waiting</a:t>
            </a:r>
            <a:endParaRPr i="0" sz="1800" u="none" cap="none" strike="noStrike">
              <a:solidFill>
                <a:srgbClr val="FFFFFF"/>
              </a:solidFill>
              <a:latin typeface="Lato"/>
              <a:ea typeface="Lato"/>
              <a:cs typeface="Lato"/>
              <a:sym typeface="Lato"/>
            </a:endParaRPr>
          </a:p>
        </p:txBody>
      </p:sp>
      <p:sp>
        <p:nvSpPr>
          <p:cNvPr id="1290" name="Google Shape;1290;p181"/>
          <p:cNvSpPr txBox="1"/>
          <p:nvPr/>
        </p:nvSpPr>
        <p:spPr>
          <a:xfrm>
            <a:off x="769275" y="3165068"/>
            <a:ext cx="2332500" cy="438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Arial"/>
              <a:buNone/>
            </a:pPr>
            <a:r>
              <a:rPr lang="en" sz="2700">
                <a:solidFill>
                  <a:srgbClr val="FFFFFF"/>
                </a:solidFill>
                <a:latin typeface="Lato"/>
                <a:ea typeface="Lato"/>
                <a:cs typeface="Lato"/>
                <a:sym typeface="Lato"/>
              </a:rPr>
              <a:t>VISIBLE</a:t>
            </a:r>
            <a:r>
              <a:rPr lang="en" sz="2400">
                <a:solidFill>
                  <a:srgbClr val="FFFFFF"/>
                </a:solidFill>
                <a:latin typeface="Lato"/>
                <a:ea typeface="Lato"/>
                <a:cs typeface="Lato"/>
                <a:sym typeface="Lato"/>
              </a:rPr>
              <a:t> </a:t>
            </a:r>
            <a:endParaRPr sz="2400">
              <a:solidFill>
                <a:srgbClr val="FFFFFF"/>
              </a:solidFill>
              <a:latin typeface="Lato"/>
              <a:ea typeface="Lato"/>
              <a:cs typeface="Lato"/>
              <a:sym typeface="Lato"/>
            </a:endParaRPr>
          </a:p>
          <a:p>
            <a:pPr indent="0" lvl="0" marL="0" marR="0" rtl="0" algn="ctr">
              <a:lnSpc>
                <a:spcPct val="100000"/>
              </a:lnSpc>
              <a:spcBef>
                <a:spcPts val="0"/>
              </a:spcBef>
              <a:spcAft>
                <a:spcPts val="0"/>
              </a:spcAft>
              <a:buClr>
                <a:schemeClr val="dk1"/>
              </a:buClr>
              <a:buSzPts val="2400"/>
              <a:buFont typeface="Arial"/>
              <a:buNone/>
            </a:pPr>
            <a:r>
              <a:rPr lang="en" sz="1800">
                <a:solidFill>
                  <a:srgbClr val="FFFFFF"/>
                </a:solidFill>
                <a:latin typeface="Lato"/>
                <a:ea typeface="Lato"/>
                <a:cs typeface="Lato"/>
                <a:sym typeface="Lato"/>
              </a:rPr>
              <a:t>Real time view across the entire lifecycle</a:t>
            </a:r>
            <a:endParaRPr i="0" sz="1800" u="none" cap="none" strike="noStrike">
              <a:solidFill>
                <a:srgbClr val="FFFFFF"/>
              </a:solidFill>
              <a:latin typeface="Lato"/>
              <a:ea typeface="Lato"/>
              <a:cs typeface="Lato"/>
              <a:sym typeface="Lato"/>
            </a:endParaRPr>
          </a:p>
        </p:txBody>
      </p:sp>
      <p:pic>
        <p:nvPicPr>
          <p:cNvPr id="1291" name="Google Shape;1291;p181"/>
          <p:cNvPicPr preferRelativeResize="0"/>
          <p:nvPr/>
        </p:nvPicPr>
        <p:blipFill>
          <a:blip r:embed="rId3">
            <a:alphaModFix/>
          </a:blip>
          <a:stretch>
            <a:fillRect/>
          </a:stretch>
        </p:blipFill>
        <p:spPr>
          <a:xfrm>
            <a:off x="1478009" y="2508974"/>
            <a:ext cx="915109" cy="547425"/>
          </a:xfrm>
          <a:prstGeom prst="rect">
            <a:avLst/>
          </a:prstGeom>
          <a:noFill/>
          <a:ln>
            <a:noFill/>
          </a:ln>
        </p:spPr>
      </p:pic>
      <p:pic>
        <p:nvPicPr>
          <p:cNvPr id="1292" name="Google Shape;1292;p181"/>
          <p:cNvPicPr preferRelativeResize="0"/>
          <p:nvPr/>
        </p:nvPicPr>
        <p:blipFill>
          <a:blip r:embed="rId4">
            <a:alphaModFix/>
          </a:blip>
          <a:stretch>
            <a:fillRect/>
          </a:stretch>
        </p:blipFill>
        <p:spPr>
          <a:xfrm>
            <a:off x="6994650" y="2409188"/>
            <a:ext cx="459165" cy="747000"/>
          </a:xfrm>
          <a:prstGeom prst="rect">
            <a:avLst/>
          </a:prstGeom>
          <a:noFill/>
          <a:ln>
            <a:noFill/>
          </a:ln>
        </p:spPr>
      </p:pic>
      <p:grpSp>
        <p:nvGrpSpPr>
          <p:cNvPr id="1293" name="Google Shape;1293;p181"/>
          <p:cNvGrpSpPr/>
          <p:nvPr/>
        </p:nvGrpSpPr>
        <p:grpSpPr>
          <a:xfrm>
            <a:off x="4132917" y="2527322"/>
            <a:ext cx="879056" cy="510497"/>
            <a:chOff x="477400" y="3290375"/>
            <a:chExt cx="4123151" cy="2394450"/>
          </a:xfrm>
        </p:grpSpPr>
        <p:sp>
          <p:nvSpPr>
            <p:cNvPr id="1294" name="Google Shape;1294;p181"/>
            <p:cNvSpPr/>
            <p:nvPr/>
          </p:nvSpPr>
          <p:spPr>
            <a:xfrm>
              <a:off x="955742" y="3633550"/>
              <a:ext cx="1253100" cy="335400"/>
            </a:xfrm>
            <a:prstGeom prst="chevron">
              <a:avLst>
                <a:gd fmla="val 29525"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295" name="Google Shape;1295;p181"/>
            <p:cNvSpPr/>
            <p:nvPr/>
          </p:nvSpPr>
          <p:spPr>
            <a:xfrm>
              <a:off x="1434084" y="3976725"/>
              <a:ext cx="1253100" cy="335400"/>
            </a:xfrm>
            <a:prstGeom prst="chevron">
              <a:avLst>
                <a:gd fmla="val 29495"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296" name="Google Shape;1296;p181"/>
            <p:cNvSpPr/>
            <p:nvPr/>
          </p:nvSpPr>
          <p:spPr>
            <a:xfrm>
              <a:off x="1912426" y="4319900"/>
              <a:ext cx="1253100" cy="335400"/>
            </a:xfrm>
            <a:prstGeom prst="chevron">
              <a:avLst>
                <a:gd fmla="val 29494"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297" name="Google Shape;1297;p181"/>
            <p:cNvSpPr/>
            <p:nvPr/>
          </p:nvSpPr>
          <p:spPr>
            <a:xfrm>
              <a:off x="2390767" y="4663075"/>
              <a:ext cx="1253100" cy="335400"/>
            </a:xfrm>
            <a:prstGeom prst="chevron">
              <a:avLst>
                <a:gd fmla="val 27444"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298" name="Google Shape;1298;p181"/>
            <p:cNvSpPr/>
            <p:nvPr/>
          </p:nvSpPr>
          <p:spPr>
            <a:xfrm>
              <a:off x="2869109" y="5006250"/>
              <a:ext cx="1253100" cy="335400"/>
            </a:xfrm>
            <a:prstGeom prst="chevron">
              <a:avLst>
                <a:gd fmla="val 27444"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299" name="Google Shape;1299;p181"/>
            <p:cNvSpPr/>
            <p:nvPr/>
          </p:nvSpPr>
          <p:spPr>
            <a:xfrm>
              <a:off x="3347451" y="5349425"/>
              <a:ext cx="1253100" cy="335400"/>
            </a:xfrm>
            <a:prstGeom prst="chevron">
              <a:avLst>
                <a:gd fmla="val 26758"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sp>
          <p:nvSpPr>
            <p:cNvPr id="1300" name="Google Shape;1300;p181"/>
            <p:cNvSpPr/>
            <p:nvPr/>
          </p:nvSpPr>
          <p:spPr>
            <a:xfrm>
              <a:off x="477400" y="3290375"/>
              <a:ext cx="1253100" cy="335400"/>
            </a:xfrm>
            <a:prstGeom prst="chevron">
              <a:avLst>
                <a:gd fmla="val 27854" name="adj"/>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t/>
              </a:r>
              <a:endParaRPr sz="1200">
                <a:solidFill>
                  <a:srgbClr val="FFFFFF"/>
                </a:solidFill>
                <a:latin typeface="Source Sans Pro"/>
                <a:ea typeface="Source Sans Pro"/>
                <a:cs typeface="Source Sans Pro"/>
                <a:sym typeface="Source Sans Pro"/>
              </a:endParaRPr>
            </a:p>
          </p:txBody>
        </p:sp>
      </p:grpSp>
      <p:pic>
        <p:nvPicPr>
          <p:cNvPr id="1301" name="Google Shape;1301;p181"/>
          <p:cNvPicPr preferRelativeResize="0"/>
          <p:nvPr/>
        </p:nvPicPr>
        <p:blipFill rotWithShape="1">
          <a:blip r:embed="rId5">
            <a:alphaModFix/>
          </a:blip>
          <a:srcRect b="0" l="0" r="0" t="0"/>
          <a:stretch/>
        </p:blipFill>
        <p:spPr>
          <a:xfrm>
            <a:off x="3430106" y="123431"/>
            <a:ext cx="2283789" cy="869924"/>
          </a:xfrm>
          <a:prstGeom prst="rect">
            <a:avLst/>
          </a:prstGeom>
          <a:noFill/>
          <a:ln>
            <a:noFill/>
          </a:ln>
        </p:spPr>
      </p:pic>
      <p:sp>
        <p:nvSpPr>
          <p:cNvPr id="1302" name="Google Shape;1302;p181"/>
          <p:cNvSpPr/>
          <p:nvPr/>
        </p:nvSpPr>
        <p:spPr>
          <a:xfrm flipH="1">
            <a:off x="642338" y="1012781"/>
            <a:ext cx="3932100" cy="747000"/>
          </a:xfrm>
          <a:prstGeom prst="homePlate">
            <a:avLst>
              <a:gd fmla="val 54695" name="adj"/>
            </a:avLst>
          </a:prstGeom>
          <a:solidFill>
            <a:schemeClr val="accent3">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2100"/>
              <a:buFont typeface="Helvetica Neue"/>
              <a:buNone/>
            </a:pPr>
            <a:r>
              <a:t/>
            </a:r>
            <a:endParaRPr i="0" sz="1500" u="none" cap="none" strike="noStrike">
              <a:solidFill>
                <a:srgbClr val="FFFFFF"/>
              </a:solidFill>
              <a:latin typeface="Lato"/>
              <a:ea typeface="Lato"/>
              <a:cs typeface="Lato"/>
              <a:sym typeface="Lato"/>
            </a:endParaRPr>
          </a:p>
        </p:txBody>
      </p:sp>
      <p:sp>
        <p:nvSpPr>
          <p:cNvPr id="1303" name="Google Shape;1303;p181"/>
          <p:cNvSpPr txBox="1"/>
          <p:nvPr/>
        </p:nvSpPr>
        <p:spPr>
          <a:xfrm>
            <a:off x="1048200" y="1153519"/>
            <a:ext cx="7072800" cy="547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2100">
                <a:solidFill>
                  <a:schemeClr val="lt1"/>
                </a:solidFill>
                <a:latin typeface="Lato"/>
                <a:ea typeface="Lato"/>
                <a:cs typeface="Lato"/>
                <a:sym typeface="Lato"/>
              </a:rPr>
              <a:t>You need something that is flexible and yet … </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82"/>
          <p:cNvSpPr txBox="1"/>
          <p:nvPr/>
        </p:nvSpPr>
        <p:spPr>
          <a:xfrm>
            <a:off x="-25" y="24834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The Ideal Workflow</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1309" name="Google Shape;1309;p182"/>
          <p:cNvPicPr preferRelativeResize="0"/>
          <p:nvPr/>
        </p:nvPicPr>
        <p:blipFill>
          <a:blip r:embed="rId3">
            <a:alphaModFix/>
          </a:blip>
          <a:stretch>
            <a:fillRect/>
          </a:stretch>
        </p:blipFill>
        <p:spPr>
          <a:xfrm>
            <a:off x="4012687" y="157969"/>
            <a:ext cx="1118625" cy="996356"/>
          </a:xfrm>
          <a:prstGeom prst="rect">
            <a:avLst/>
          </a:prstGeom>
          <a:noFill/>
          <a:ln>
            <a:noFill/>
          </a:ln>
        </p:spPr>
      </p:pic>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9F9F9"/>
        </a:solidFill>
      </p:bgPr>
    </p:bg>
    <p:spTree>
      <p:nvGrpSpPr>
        <p:cNvPr id="1313" name="Shape 1313"/>
        <p:cNvGrpSpPr/>
        <p:nvPr/>
      </p:nvGrpSpPr>
      <p:grpSpPr>
        <a:xfrm>
          <a:off x="0" y="0"/>
          <a:ext cx="0" cy="0"/>
          <a:chOff x="0" y="0"/>
          <a:chExt cx="0" cy="0"/>
        </a:xfrm>
      </p:grpSpPr>
      <p:sp>
        <p:nvSpPr>
          <p:cNvPr id="1314" name="Google Shape;1314;p183"/>
          <p:cNvSpPr txBox="1"/>
          <p:nvPr>
            <p:ph type="title"/>
          </p:nvPr>
        </p:nvSpPr>
        <p:spPr>
          <a:xfrm>
            <a:off x="304800" y="168850"/>
            <a:ext cx="76077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Traditional DevOps toolchain</a:t>
            </a:r>
            <a:endParaRPr sz="2700"/>
          </a:p>
        </p:txBody>
      </p:sp>
      <p:pic>
        <p:nvPicPr>
          <p:cNvPr id="1315" name="Google Shape;1315;p183"/>
          <p:cNvPicPr preferRelativeResize="0"/>
          <p:nvPr/>
        </p:nvPicPr>
        <p:blipFill rotWithShape="1">
          <a:blip r:embed="rId3">
            <a:alphaModFix/>
          </a:blip>
          <a:srcRect b="0" l="0" r="51150" t="0"/>
          <a:stretch/>
        </p:blipFill>
        <p:spPr>
          <a:xfrm>
            <a:off x="1242625" y="703100"/>
            <a:ext cx="3252699" cy="4371651"/>
          </a:xfrm>
          <a:prstGeom prst="rect">
            <a:avLst/>
          </a:prstGeom>
          <a:noFill/>
          <a:ln>
            <a:noFill/>
          </a:ln>
        </p:spPr>
      </p:pic>
      <p:sp>
        <p:nvSpPr>
          <p:cNvPr id="1316" name="Google Shape;1316;p183"/>
          <p:cNvSpPr/>
          <p:nvPr/>
        </p:nvSpPr>
        <p:spPr>
          <a:xfrm>
            <a:off x="112000" y="4807525"/>
            <a:ext cx="951900" cy="29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9F9F9"/>
        </a:solidFill>
      </p:bgPr>
    </p:bg>
    <p:spTree>
      <p:nvGrpSpPr>
        <p:cNvPr id="1320" name="Shape 1320"/>
        <p:cNvGrpSpPr/>
        <p:nvPr/>
      </p:nvGrpSpPr>
      <p:grpSpPr>
        <a:xfrm>
          <a:off x="0" y="0"/>
          <a:ext cx="0" cy="0"/>
          <a:chOff x="0" y="0"/>
          <a:chExt cx="0" cy="0"/>
        </a:xfrm>
      </p:grpSpPr>
      <p:sp>
        <p:nvSpPr>
          <p:cNvPr id="1321" name="Google Shape;1321;p184"/>
          <p:cNvSpPr txBox="1"/>
          <p:nvPr>
            <p:ph type="title"/>
          </p:nvPr>
        </p:nvSpPr>
        <p:spPr>
          <a:xfrm>
            <a:off x="304800" y="168850"/>
            <a:ext cx="86223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What could it be like?</a:t>
            </a:r>
            <a:r>
              <a:rPr lang="en"/>
              <a:t> </a:t>
            </a:r>
            <a:endParaRPr/>
          </a:p>
        </p:txBody>
      </p:sp>
      <p:pic>
        <p:nvPicPr>
          <p:cNvPr id="1322" name="Google Shape;1322;p184"/>
          <p:cNvPicPr preferRelativeResize="0"/>
          <p:nvPr/>
        </p:nvPicPr>
        <p:blipFill>
          <a:blip r:embed="rId3">
            <a:alphaModFix/>
          </a:blip>
          <a:stretch>
            <a:fillRect/>
          </a:stretch>
        </p:blipFill>
        <p:spPr>
          <a:xfrm>
            <a:off x="1242625" y="703100"/>
            <a:ext cx="6658762" cy="4371651"/>
          </a:xfrm>
          <a:prstGeom prst="rect">
            <a:avLst/>
          </a:prstGeom>
          <a:noFill/>
          <a:ln>
            <a:noFill/>
          </a:ln>
        </p:spPr>
      </p:pic>
      <p:sp>
        <p:nvSpPr>
          <p:cNvPr id="1323" name="Google Shape;1323;p184"/>
          <p:cNvSpPr/>
          <p:nvPr/>
        </p:nvSpPr>
        <p:spPr>
          <a:xfrm>
            <a:off x="112000" y="4807525"/>
            <a:ext cx="951900" cy="29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185"/>
          <p:cNvSpPr txBox="1"/>
          <p:nvPr>
            <p:ph type="title"/>
          </p:nvPr>
        </p:nvSpPr>
        <p:spPr>
          <a:xfrm>
            <a:off x="0" y="168975"/>
            <a:ext cx="9144000" cy="852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2400"/>
              <a:buFont typeface="Helvetica Neue"/>
              <a:buNone/>
            </a:pPr>
            <a:r>
              <a:rPr lang="en" sz="3600">
                <a:solidFill>
                  <a:srgbClr val="FFFFFF"/>
                </a:solidFill>
                <a:latin typeface="Lato"/>
                <a:ea typeface="Lato"/>
                <a:cs typeface="Lato"/>
                <a:sym typeface="Lato"/>
              </a:rPr>
              <a:t>GitLab </a:t>
            </a:r>
            <a:r>
              <a:rPr lang="en" sz="1800">
                <a:solidFill>
                  <a:srgbClr val="FFFFFF"/>
                </a:solidFill>
                <a:latin typeface="Lato"/>
                <a:ea typeface="Lato"/>
                <a:cs typeface="Lato"/>
                <a:sym typeface="Lato"/>
              </a:rPr>
              <a:t>      </a:t>
            </a:r>
            <a:r>
              <a:rPr lang="en" sz="2700">
                <a:solidFill>
                  <a:srgbClr val="FFFFFF"/>
                </a:solidFill>
                <a:latin typeface="Lato"/>
                <a:ea typeface="Lato"/>
                <a:cs typeface="Lato"/>
                <a:sym typeface="Lato"/>
              </a:rPr>
              <a:t>Auto DevOps</a:t>
            </a:r>
            <a:endParaRPr b="1" sz="2700">
              <a:solidFill>
                <a:srgbClr val="FFFFFF"/>
              </a:solidFill>
              <a:latin typeface="Lato"/>
              <a:ea typeface="Lato"/>
              <a:cs typeface="Lato"/>
              <a:sym typeface="Lato"/>
            </a:endParaRPr>
          </a:p>
        </p:txBody>
      </p:sp>
      <p:grpSp>
        <p:nvGrpSpPr>
          <p:cNvPr id="1329" name="Google Shape;1329;p185"/>
          <p:cNvGrpSpPr/>
          <p:nvPr/>
        </p:nvGrpSpPr>
        <p:grpSpPr>
          <a:xfrm>
            <a:off x="311794" y="1524953"/>
            <a:ext cx="1148625" cy="794618"/>
            <a:chOff x="2448514" y="1068071"/>
            <a:chExt cx="1531500" cy="1059491"/>
          </a:xfrm>
        </p:grpSpPr>
        <p:sp>
          <p:nvSpPr>
            <p:cNvPr id="1330" name="Google Shape;1330;p185"/>
            <p:cNvSpPr/>
            <p:nvPr/>
          </p:nvSpPr>
          <p:spPr>
            <a:xfrm>
              <a:off x="2448514"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Create</a:t>
              </a:r>
              <a:endParaRPr b="0" i="0" sz="2100" u="none" cap="none" strike="noStrike">
                <a:solidFill>
                  <a:srgbClr val="FFFFFF"/>
                </a:solidFill>
                <a:latin typeface="Helvetica Neue"/>
                <a:ea typeface="Helvetica Neue"/>
                <a:cs typeface="Helvetica Neue"/>
                <a:sym typeface="Helvetica Neue"/>
              </a:endParaRPr>
            </a:p>
          </p:txBody>
        </p:sp>
        <p:pic>
          <p:nvPicPr>
            <p:cNvPr descr="Stages" id="1331" name="Google Shape;1331;p185"/>
            <p:cNvPicPr preferRelativeResize="0"/>
            <p:nvPr/>
          </p:nvPicPr>
          <p:blipFill rotWithShape="1">
            <a:blip r:embed="rId3">
              <a:alphaModFix/>
            </a:blip>
            <a:srcRect b="0" l="15704" r="78845" t="0"/>
            <a:stretch/>
          </p:blipFill>
          <p:spPr>
            <a:xfrm>
              <a:off x="2929265" y="1581787"/>
              <a:ext cx="569998" cy="545775"/>
            </a:xfrm>
            <a:prstGeom prst="rect">
              <a:avLst/>
            </a:prstGeom>
            <a:noFill/>
            <a:ln>
              <a:noFill/>
            </a:ln>
          </p:spPr>
        </p:pic>
      </p:grpSp>
      <p:grpSp>
        <p:nvGrpSpPr>
          <p:cNvPr id="1332" name="Google Shape;1332;p185"/>
          <p:cNvGrpSpPr/>
          <p:nvPr/>
        </p:nvGrpSpPr>
        <p:grpSpPr>
          <a:xfrm>
            <a:off x="7770190" y="1524953"/>
            <a:ext cx="1148625" cy="794618"/>
            <a:chOff x="10681233" y="1068071"/>
            <a:chExt cx="1531500" cy="1059491"/>
          </a:xfrm>
        </p:grpSpPr>
        <p:sp>
          <p:nvSpPr>
            <p:cNvPr id="1333" name="Google Shape;1333;p185"/>
            <p:cNvSpPr/>
            <p:nvPr/>
          </p:nvSpPr>
          <p:spPr>
            <a:xfrm>
              <a:off x="10681233"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Monitor</a:t>
              </a:r>
              <a:endParaRPr b="0" i="0" sz="2100" u="none" cap="none" strike="noStrike">
                <a:solidFill>
                  <a:srgbClr val="FFFFFF"/>
                </a:solidFill>
                <a:latin typeface="Helvetica Neue"/>
                <a:ea typeface="Helvetica Neue"/>
                <a:cs typeface="Helvetica Neue"/>
                <a:sym typeface="Helvetica Neue"/>
              </a:endParaRPr>
            </a:p>
          </p:txBody>
        </p:sp>
        <p:pic>
          <p:nvPicPr>
            <p:cNvPr descr="Stages" id="1334" name="Google Shape;1334;p185"/>
            <p:cNvPicPr preferRelativeResize="0"/>
            <p:nvPr/>
          </p:nvPicPr>
          <p:blipFill rotWithShape="1">
            <a:blip r:embed="rId3">
              <a:alphaModFix/>
            </a:blip>
            <a:srcRect b="0" l="95540" r="0" t="0"/>
            <a:stretch/>
          </p:blipFill>
          <p:spPr>
            <a:xfrm>
              <a:off x="11213758" y="1581787"/>
              <a:ext cx="466450" cy="545775"/>
            </a:xfrm>
            <a:prstGeom prst="rect">
              <a:avLst/>
            </a:prstGeom>
            <a:noFill/>
            <a:ln>
              <a:noFill/>
            </a:ln>
          </p:spPr>
        </p:pic>
      </p:grpSp>
      <p:grpSp>
        <p:nvGrpSpPr>
          <p:cNvPr id="1335" name="Google Shape;1335;p185"/>
          <p:cNvGrpSpPr/>
          <p:nvPr/>
        </p:nvGrpSpPr>
        <p:grpSpPr>
          <a:xfrm>
            <a:off x="1541011" y="1524953"/>
            <a:ext cx="1148625" cy="794628"/>
            <a:chOff x="4857059" y="1068071"/>
            <a:chExt cx="1531500" cy="1059504"/>
          </a:xfrm>
        </p:grpSpPr>
        <p:sp>
          <p:nvSpPr>
            <p:cNvPr id="1336" name="Google Shape;1336;p185"/>
            <p:cNvSpPr/>
            <p:nvPr/>
          </p:nvSpPr>
          <p:spPr>
            <a:xfrm>
              <a:off x="4857059"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Verify</a:t>
              </a:r>
              <a:endParaRPr b="0" i="0" sz="2100" u="none" cap="none" strike="noStrike">
                <a:solidFill>
                  <a:srgbClr val="FFFFFF"/>
                </a:solidFill>
                <a:latin typeface="Helvetica Neue"/>
                <a:ea typeface="Helvetica Neue"/>
                <a:cs typeface="Helvetica Neue"/>
                <a:sym typeface="Helvetica Neue"/>
              </a:endParaRPr>
            </a:p>
          </p:txBody>
        </p:sp>
        <p:pic>
          <p:nvPicPr>
            <p:cNvPr descr="Stages" id="1337" name="Google Shape;1337;p185"/>
            <p:cNvPicPr preferRelativeResize="0"/>
            <p:nvPr/>
          </p:nvPicPr>
          <p:blipFill rotWithShape="1">
            <a:blip r:embed="rId3">
              <a:alphaModFix/>
            </a:blip>
            <a:srcRect b="0" l="31238" r="62637" t="0"/>
            <a:stretch/>
          </p:blipFill>
          <p:spPr>
            <a:xfrm>
              <a:off x="5302533" y="1581775"/>
              <a:ext cx="640552" cy="545800"/>
            </a:xfrm>
            <a:prstGeom prst="rect">
              <a:avLst/>
            </a:prstGeom>
            <a:noFill/>
            <a:ln>
              <a:noFill/>
            </a:ln>
          </p:spPr>
        </p:pic>
      </p:grpSp>
      <p:grpSp>
        <p:nvGrpSpPr>
          <p:cNvPr id="1338" name="Google Shape;1338;p185"/>
          <p:cNvGrpSpPr/>
          <p:nvPr/>
        </p:nvGrpSpPr>
        <p:grpSpPr>
          <a:xfrm>
            <a:off x="4075647" y="1524953"/>
            <a:ext cx="1148625" cy="794628"/>
            <a:chOff x="6960802" y="1068071"/>
            <a:chExt cx="1531500" cy="1059504"/>
          </a:xfrm>
        </p:grpSpPr>
        <p:sp>
          <p:nvSpPr>
            <p:cNvPr id="1339" name="Google Shape;1339;p185"/>
            <p:cNvSpPr/>
            <p:nvPr/>
          </p:nvSpPr>
          <p:spPr>
            <a:xfrm>
              <a:off x="6960802"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Package</a:t>
              </a:r>
              <a:endParaRPr b="0" i="0" sz="2100" u="none" cap="none" strike="noStrike">
                <a:solidFill>
                  <a:srgbClr val="FFFFFF"/>
                </a:solidFill>
                <a:latin typeface="Helvetica Neue"/>
                <a:ea typeface="Helvetica Neue"/>
                <a:cs typeface="Helvetica Neue"/>
                <a:sym typeface="Helvetica Neue"/>
              </a:endParaRPr>
            </a:p>
          </p:txBody>
        </p:sp>
        <p:pic>
          <p:nvPicPr>
            <p:cNvPr descr="Stages" id="1340" name="Google Shape;1340;p185"/>
            <p:cNvPicPr preferRelativeResize="0"/>
            <p:nvPr/>
          </p:nvPicPr>
          <p:blipFill rotWithShape="1">
            <a:blip r:embed="rId3">
              <a:alphaModFix/>
            </a:blip>
            <a:srcRect b="0" l="47229" r="46646" t="0"/>
            <a:stretch/>
          </p:blipFill>
          <p:spPr>
            <a:xfrm>
              <a:off x="7406276" y="1581775"/>
              <a:ext cx="640552" cy="545800"/>
            </a:xfrm>
            <a:prstGeom prst="rect">
              <a:avLst/>
            </a:prstGeom>
            <a:noFill/>
            <a:ln>
              <a:noFill/>
            </a:ln>
          </p:spPr>
        </p:pic>
      </p:grpSp>
      <p:grpSp>
        <p:nvGrpSpPr>
          <p:cNvPr id="1341" name="Google Shape;1341;p185"/>
          <p:cNvGrpSpPr/>
          <p:nvPr/>
        </p:nvGrpSpPr>
        <p:grpSpPr>
          <a:xfrm>
            <a:off x="5228664" y="1524953"/>
            <a:ext cx="1148625" cy="794628"/>
            <a:chOff x="8454947" y="1068071"/>
            <a:chExt cx="1531500" cy="1059504"/>
          </a:xfrm>
        </p:grpSpPr>
        <p:sp>
          <p:nvSpPr>
            <p:cNvPr id="1342" name="Google Shape;1342;p185"/>
            <p:cNvSpPr/>
            <p:nvPr/>
          </p:nvSpPr>
          <p:spPr>
            <a:xfrm>
              <a:off x="8454947"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Release</a:t>
              </a:r>
              <a:endParaRPr b="0" i="0" sz="2100" u="none" cap="none" strike="noStrike">
                <a:solidFill>
                  <a:srgbClr val="FFFFFF"/>
                </a:solidFill>
                <a:latin typeface="Helvetica Neue"/>
                <a:ea typeface="Helvetica Neue"/>
                <a:cs typeface="Helvetica Neue"/>
                <a:sym typeface="Helvetica Neue"/>
              </a:endParaRPr>
            </a:p>
          </p:txBody>
        </p:sp>
        <p:pic>
          <p:nvPicPr>
            <p:cNvPr descr="Stages" id="1343" name="Google Shape;1343;p185"/>
            <p:cNvPicPr preferRelativeResize="0"/>
            <p:nvPr/>
          </p:nvPicPr>
          <p:blipFill rotWithShape="1">
            <a:blip r:embed="rId3">
              <a:alphaModFix/>
            </a:blip>
            <a:srcRect b="0" l="63340" r="31209" t="0"/>
            <a:stretch/>
          </p:blipFill>
          <p:spPr>
            <a:xfrm>
              <a:off x="8935698" y="1581775"/>
              <a:ext cx="569998" cy="545800"/>
            </a:xfrm>
            <a:prstGeom prst="rect">
              <a:avLst/>
            </a:prstGeom>
            <a:noFill/>
            <a:ln>
              <a:noFill/>
            </a:ln>
          </p:spPr>
        </p:pic>
      </p:grpSp>
      <p:grpSp>
        <p:nvGrpSpPr>
          <p:cNvPr id="1344" name="Google Shape;1344;p185"/>
          <p:cNvGrpSpPr/>
          <p:nvPr/>
        </p:nvGrpSpPr>
        <p:grpSpPr>
          <a:xfrm>
            <a:off x="6457882" y="1524953"/>
            <a:ext cx="1148625" cy="794618"/>
            <a:chOff x="9568091" y="1068071"/>
            <a:chExt cx="1531500" cy="1059491"/>
          </a:xfrm>
        </p:grpSpPr>
        <p:sp>
          <p:nvSpPr>
            <p:cNvPr id="1345" name="Google Shape;1345;p185"/>
            <p:cNvSpPr/>
            <p:nvPr/>
          </p:nvSpPr>
          <p:spPr>
            <a:xfrm>
              <a:off x="9568091" y="1068071"/>
              <a:ext cx="1531500" cy="36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Configure</a:t>
              </a:r>
              <a:endParaRPr b="0" i="0" sz="2100" u="none" cap="none" strike="noStrike">
                <a:solidFill>
                  <a:srgbClr val="FFFFFF"/>
                </a:solidFill>
                <a:latin typeface="Helvetica Neue"/>
                <a:ea typeface="Helvetica Neue"/>
                <a:cs typeface="Helvetica Neue"/>
                <a:sym typeface="Helvetica Neue"/>
              </a:endParaRPr>
            </a:p>
          </p:txBody>
        </p:sp>
        <p:pic>
          <p:nvPicPr>
            <p:cNvPr descr="Stages" id="1346" name="Google Shape;1346;p185"/>
            <p:cNvPicPr preferRelativeResize="0"/>
            <p:nvPr/>
          </p:nvPicPr>
          <p:blipFill rotWithShape="1">
            <a:blip r:embed="rId3">
              <a:alphaModFix/>
            </a:blip>
            <a:srcRect b="0" l="79148" r="15402" t="0"/>
            <a:stretch/>
          </p:blipFill>
          <p:spPr>
            <a:xfrm>
              <a:off x="10048842" y="1581787"/>
              <a:ext cx="569998" cy="545775"/>
            </a:xfrm>
            <a:prstGeom prst="rect">
              <a:avLst/>
            </a:prstGeom>
            <a:noFill/>
            <a:ln>
              <a:noFill/>
            </a:ln>
          </p:spPr>
        </p:pic>
      </p:grpSp>
      <p:sp>
        <p:nvSpPr>
          <p:cNvPr id="1347" name="Google Shape;1347;p185"/>
          <p:cNvSpPr/>
          <p:nvPr/>
        </p:nvSpPr>
        <p:spPr>
          <a:xfrm>
            <a:off x="466800" y="3833950"/>
            <a:ext cx="8210400" cy="1211100"/>
          </a:xfrm>
          <a:prstGeom prst="rightArrow">
            <a:avLst>
              <a:gd fmla="val 49306" name="adj1"/>
              <a:gd fmla="val 8121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p>
        </p:txBody>
      </p:sp>
      <p:sp>
        <p:nvSpPr>
          <p:cNvPr id="1348" name="Google Shape;1348;p185"/>
          <p:cNvSpPr txBox="1"/>
          <p:nvPr/>
        </p:nvSpPr>
        <p:spPr>
          <a:xfrm>
            <a:off x="466800" y="4155400"/>
            <a:ext cx="7407600" cy="5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dk1"/>
                </a:solidFill>
              </a:rPr>
              <a:t>You create. Auto DevOps does the rest.</a:t>
            </a:r>
            <a:endParaRPr sz="2700"/>
          </a:p>
        </p:txBody>
      </p:sp>
      <p:sp>
        <p:nvSpPr>
          <p:cNvPr id="1349" name="Google Shape;1349;p185"/>
          <p:cNvSpPr txBox="1"/>
          <p:nvPr/>
        </p:nvSpPr>
        <p:spPr>
          <a:xfrm>
            <a:off x="600900" y="2427500"/>
            <a:ext cx="698700" cy="7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Merge</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Build</a:t>
            </a:r>
            <a:endParaRPr sz="1200">
              <a:solidFill>
                <a:srgbClr val="FFFFFF"/>
              </a:solidFill>
              <a:latin typeface="Helvetica Neue"/>
              <a:ea typeface="Helvetica Neue"/>
              <a:cs typeface="Helvetica Neue"/>
              <a:sym typeface="Helvetica Neue"/>
            </a:endParaRPr>
          </a:p>
        </p:txBody>
      </p:sp>
      <p:sp>
        <p:nvSpPr>
          <p:cNvPr id="1350" name="Google Shape;1350;p185"/>
          <p:cNvSpPr txBox="1"/>
          <p:nvPr/>
        </p:nvSpPr>
        <p:spPr>
          <a:xfrm>
            <a:off x="1691952" y="2427500"/>
            <a:ext cx="1088100" cy="7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Code Quality</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Test</a:t>
            </a:r>
            <a:endParaRPr sz="1200">
              <a:solidFill>
                <a:srgbClr val="FFFFFF"/>
              </a:solidFill>
              <a:latin typeface="Helvetica Neue"/>
              <a:ea typeface="Helvetica Neue"/>
              <a:cs typeface="Helvetica Neue"/>
              <a:sym typeface="Helvetica Neue"/>
            </a:endParaRPr>
          </a:p>
        </p:txBody>
      </p:sp>
      <p:grpSp>
        <p:nvGrpSpPr>
          <p:cNvPr id="1351" name="Google Shape;1351;p185"/>
          <p:cNvGrpSpPr/>
          <p:nvPr/>
        </p:nvGrpSpPr>
        <p:grpSpPr>
          <a:xfrm>
            <a:off x="2770229" y="1524953"/>
            <a:ext cx="1148700" cy="825095"/>
            <a:chOff x="7687100" y="575703"/>
            <a:chExt cx="1148700" cy="825095"/>
          </a:xfrm>
        </p:grpSpPr>
        <p:pic>
          <p:nvPicPr>
            <p:cNvPr id="1352" name="Google Shape;1352;p185"/>
            <p:cNvPicPr preferRelativeResize="0"/>
            <p:nvPr/>
          </p:nvPicPr>
          <p:blipFill rotWithShape="1">
            <a:blip r:embed="rId4">
              <a:alphaModFix/>
            </a:blip>
            <a:srcRect b="24812" l="0" r="0" t="0"/>
            <a:stretch/>
          </p:blipFill>
          <p:spPr>
            <a:xfrm>
              <a:off x="7949525" y="931799"/>
              <a:ext cx="623751" cy="469000"/>
            </a:xfrm>
            <a:prstGeom prst="rect">
              <a:avLst/>
            </a:prstGeom>
            <a:noFill/>
            <a:ln>
              <a:noFill/>
            </a:ln>
          </p:spPr>
        </p:pic>
        <p:sp>
          <p:nvSpPr>
            <p:cNvPr id="1353" name="Google Shape;1353;p185"/>
            <p:cNvSpPr/>
            <p:nvPr/>
          </p:nvSpPr>
          <p:spPr>
            <a:xfrm>
              <a:off x="7687100" y="575703"/>
              <a:ext cx="11487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lang="en" sz="1400">
                  <a:solidFill>
                    <a:srgbClr val="FFFFFF"/>
                  </a:solidFill>
                  <a:latin typeface="Helvetica Neue"/>
                  <a:ea typeface="Helvetica Neue"/>
                  <a:cs typeface="Helvetica Neue"/>
                  <a:sym typeface="Helvetica Neue"/>
                </a:rPr>
                <a:t>Secure</a:t>
              </a:r>
              <a:endParaRPr b="0" i="0" sz="2100" u="none" cap="none" strike="noStrike">
                <a:solidFill>
                  <a:srgbClr val="FFFFFF"/>
                </a:solidFill>
                <a:latin typeface="Helvetica Neue"/>
                <a:ea typeface="Helvetica Neue"/>
                <a:cs typeface="Helvetica Neue"/>
                <a:sym typeface="Helvetica Neue"/>
              </a:endParaRPr>
            </a:p>
          </p:txBody>
        </p:sp>
      </p:grpSp>
      <p:sp>
        <p:nvSpPr>
          <p:cNvPr id="1354" name="Google Shape;1354;p185"/>
          <p:cNvSpPr txBox="1"/>
          <p:nvPr/>
        </p:nvSpPr>
        <p:spPr>
          <a:xfrm>
            <a:off x="4299509" y="2427500"/>
            <a:ext cx="1088100" cy="7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Container</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Registry</a:t>
            </a:r>
            <a:endParaRPr sz="1200">
              <a:solidFill>
                <a:srgbClr val="FFFFFF"/>
              </a:solidFill>
              <a:latin typeface="Helvetica Neue"/>
              <a:ea typeface="Helvetica Neue"/>
              <a:cs typeface="Helvetica Neue"/>
              <a:sym typeface="Helvetica Neue"/>
            </a:endParaRPr>
          </a:p>
        </p:txBody>
      </p:sp>
      <p:sp>
        <p:nvSpPr>
          <p:cNvPr id="1355" name="Google Shape;1355;p185"/>
          <p:cNvSpPr txBox="1"/>
          <p:nvPr/>
        </p:nvSpPr>
        <p:spPr>
          <a:xfrm>
            <a:off x="5483892" y="2427500"/>
            <a:ext cx="1088100" cy="7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Review App</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Deploy</a:t>
            </a:r>
            <a:endParaRPr sz="1200">
              <a:solidFill>
                <a:srgbClr val="FFFFFF"/>
              </a:solidFill>
              <a:latin typeface="Helvetica Neue"/>
              <a:ea typeface="Helvetica Neue"/>
              <a:cs typeface="Helvetica Neue"/>
              <a:sym typeface="Helvetica Neue"/>
            </a:endParaRPr>
          </a:p>
        </p:txBody>
      </p:sp>
      <p:sp>
        <p:nvSpPr>
          <p:cNvPr id="1356" name="Google Shape;1356;p185"/>
          <p:cNvSpPr txBox="1"/>
          <p:nvPr/>
        </p:nvSpPr>
        <p:spPr>
          <a:xfrm>
            <a:off x="3035250" y="2427500"/>
            <a:ext cx="1088100" cy="146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SAST</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Dependency</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Container</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License</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DAST</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1357" name="Google Shape;1357;p185"/>
          <p:cNvSpPr txBox="1"/>
          <p:nvPr/>
        </p:nvSpPr>
        <p:spPr>
          <a:xfrm>
            <a:off x="6754659" y="2427500"/>
            <a:ext cx="1088100" cy="7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Infra Config</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Scale</a:t>
            </a:r>
            <a:endParaRPr sz="1200">
              <a:solidFill>
                <a:srgbClr val="FFFFFF"/>
              </a:solidFill>
              <a:latin typeface="Helvetica Neue"/>
              <a:ea typeface="Helvetica Neue"/>
              <a:cs typeface="Helvetica Neue"/>
              <a:sym typeface="Helvetica Neue"/>
            </a:endParaRPr>
          </a:p>
        </p:txBody>
      </p:sp>
      <p:sp>
        <p:nvSpPr>
          <p:cNvPr id="1358" name="Google Shape;1358;p185"/>
          <p:cNvSpPr txBox="1"/>
          <p:nvPr/>
        </p:nvSpPr>
        <p:spPr>
          <a:xfrm>
            <a:off x="7951741" y="2427500"/>
            <a:ext cx="1088100" cy="121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Response</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System</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Custom</a:t>
            </a:r>
            <a:endParaRPr sz="1200">
              <a:solidFill>
                <a:srgbClr val="FFFFFF"/>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200">
                <a:solidFill>
                  <a:srgbClr val="FFFFFF"/>
                </a:solidFill>
                <a:latin typeface="Helvetica Neue"/>
                <a:ea typeface="Helvetica Neue"/>
                <a:cs typeface="Helvetica Neue"/>
                <a:sym typeface="Helvetica Neue"/>
              </a:rPr>
              <a:t>Perf Testing</a:t>
            </a:r>
            <a:endParaRPr sz="1200">
              <a:solidFill>
                <a:srgbClr val="FFFFFF"/>
              </a:solidFill>
              <a:latin typeface="Helvetica Neue"/>
              <a:ea typeface="Helvetica Neue"/>
              <a:cs typeface="Helvetica Neue"/>
              <a:sym typeface="Helvetica Neue"/>
            </a:endParaRPr>
          </a:p>
        </p:txBody>
      </p:sp>
      <p:pic>
        <p:nvPicPr>
          <p:cNvPr id="1359" name="Google Shape;1359;p185"/>
          <p:cNvPicPr preferRelativeResize="0"/>
          <p:nvPr/>
        </p:nvPicPr>
        <p:blipFill rotWithShape="1">
          <a:blip r:embed="rId5">
            <a:alphaModFix/>
          </a:blip>
          <a:srcRect b="6605" l="7003" r="6318" t="6248"/>
          <a:stretch/>
        </p:blipFill>
        <p:spPr>
          <a:xfrm>
            <a:off x="2868474" y="2777221"/>
            <a:ext cx="204600" cy="205800"/>
          </a:xfrm>
          <a:prstGeom prst="ellipse">
            <a:avLst/>
          </a:prstGeom>
          <a:noFill/>
          <a:ln>
            <a:noFill/>
          </a:ln>
        </p:spPr>
      </p:pic>
      <p:pic>
        <p:nvPicPr>
          <p:cNvPr id="1360" name="Google Shape;1360;p185"/>
          <p:cNvPicPr preferRelativeResize="0"/>
          <p:nvPr/>
        </p:nvPicPr>
        <p:blipFill rotWithShape="1">
          <a:blip r:embed="rId5">
            <a:alphaModFix/>
          </a:blip>
          <a:srcRect b="6605" l="7003" r="6318" t="6248"/>
          <a:stretch/>
        </p:blipFill>
        <p:spPr>
          <a:xfrm>
            <a:off x="2868474" y="2515371"/>
            <a:ext cx="204600" cy="205800"/>
          </a:xfrm>
          <a:prstGeom prst="ellipse">
            <a:avLst/>
          </a:prstGeom>
          <a:noFill/>
          <a:ln>
            <a:noFill/>
          </a:ln>
        </p:spPr>
      </p:pic>
      <p:pic>
        <p:nvPicPr>
          <p:cNvPr id="1361" name="Google Shape;1361;p185"/>
          <p:cNvPicPr preferRelativeResize="0"/>
          <p:nvPr/>
        </p:nvPicPr>
        <p:blipFill rotWithShape="1">
          <a:blip r:embed="rId5">
            <a:alphaModFix/>
          </a:blip>
          <a:srcRect b="6605" l="7003" r="6318" t="6248"/>
          <a:stretch/>
        </p:blipFill>
        <p:spPr>
          <a:xfrm>
            <a:off x="2868474" y="3052853"/>
            <a:ext cx="204600" cy="205800"/>
          </a:xfrm>
          <a:prstGeom prst="ellipse">
            <a:avLst/>
          </a:prstGeom>
          <a:noFill/>
          <a:ln>
            <a:noFill/>
          </a:ln>
        </p:spPr>
      </p:pic>
      <p:pic>
        <p:nvPicPr>
          <p:cNvPr id="1362" name="Google Shape;1362;p185"/>
          <p:cNvPicPr preferRelativeResize="0"/>
          <p:nvPr/>
        </p:nvPicPr>
        <p:blipFill rotWithShape="1">
          <a:blip r:embed="rId5">
            <a:alphaModFix/>
          </a:blip>
          <a:srcRect b="6605" l="7003" r="6318" t="6248"/>
          <a:stretch/>
        </p:blipFill>
        <p:spPr>
          <a:xfrm>
            <a:off x="2868474" y="3321996"/>
            <a:ext cx="204600" cy="205800"/>
          </a:xfrm>
          <a:prstGeom prst="ellipse">
            <a:avLst/>
          </a:prstGeom>
          <a:noFill/>
          <a:ln>
            <a:noFill/>
          </a:ln>
        </p:spPr>
      </p:pic>
      <p:pic>
        <p:nvPicPr>
          <p:cNvPr id="1363" name="Google Shape;1363;p185"/>
          <p:cNvPicPr preferRelativeResize="0"/>
          <p:nvPr/>
        </p:nvPicPr>
        <p:blipFill rotWithShape="1">
          <a:blip r:embed="rId5">
            <a:alphaModFix/>
          </a:blip>
          <a:srcRect b="6605" l="7003" r="6318" t="6248"/>
          <a:stretch/>
        </p:blipFill>
        <p:spPr>
          <a:xfrm>
            <a:off x="2868474" y="3604121"/>
            <a:ext cx="204600" cy="205800"/>
          </a:xfrm>
          <a:prstGeom prst="ellipse">
            <a:avLst/>
          </a:prstGeom>
          <a:noFill/>
          <a:ln>
            <a:noFill/>
          </a:ln>
        </p:spPr>
      </p:pic>
      <p:pic>
        <p:nvPicPr>
          <p:cNvPr id="1364" name="Google Shape;1364;p185"/>
          <p:cNvPicPr preferRelativeResize="0"/>
          <p:nvPr/>
        </p:nvPicPr>
        <p:blipFill rotWithShape="1">
          <a:blip r:embed="rId5">
            <a:alphaModFix/>
          </a:blip>
          <a:srcRect b="6605" l="7003" r="6318" t="6248"/>
          <a:stretch/>
        </p:blipFill>
        <p:spPr>
          <a:xfrm>
            <a:off x="1540999" y="2777221"/>
            <a:ext cx="204600" cy="205800"/>
          </a:xfrm>
          <a:prstGeom prst="ellipse">
            <a:avLst/>
          </a:prstGeom>
          <a:noFill/>
          <a:ln>
            <a:noFill/>
          </a:ln>
        </p:spPr>
      </p:pic>
      <p:pic>
        <p:nvPicPr>
          <p:cNvPr id="1365" name="Google Shape;1365;p185"/>
          <p:cNvPicPr preferRelativeResize="0"/>
          <p:nvPr/>
        </p:nvPicPr>
        <p:blipFill rotWithShape="1">
          <a:blip r:embed="rId5">
            <a:alphaModFix/>
          </a:blip>
          <a:srcRect b="6605" l="7003" r="6318" t="6248"/>
          <a:stretch/>
        </p:blipFill>
        <p:spPr>
          <a:xfrm>
            <a:off x="1540999" y="2515371"/>
            <a:ext cx="204600" cy="205800"/>
          </a:xfrm>
          <a:prstGeom prst="ellipse">
            <a:avLst/>
          </a:prstGeom>
          <a:noFill/>
          <a:ln>
            <a:noFill/>
          </a:ln>
        </p:spPr>
      </p:pic>
      <p:pic>
        <p:nvPicPr>
          <p:cNvPr id="1366" name="Google Shape;1366;p185"/>
          <p:cNvPicPr preferRelativeResize="0"/>
          <p:nvPr/>
        </p:nvPicPr>
        <p:blipFill rotWithShape="1">
          <a:blip r:embed="rId5">
            <a:alphaModFix/>
          </a:blip>
          <a:srcRect b="6605" l="7003" r="6318" t="6248"/>
          <a:stretch/>
        </p:blipFill>
        <p:spPr>
          <a:xfrm>
            <a:off x="442711" y="2777221"/>
            <a:ext cx="204600" cy="205800"/>
          </a:xfrm>
          <a:prstGeom prst="ellipse">
            <a:avLst/>
          </a:prstGeom>
          <a:noFill/>
          <a:ln>
            <a:noFill/>
          </a:ln>
        </p:spPr>
      </p:pic>
      <p:pic>
        <p:nvPicPr>
          <p:cNvPr id="1367" name="Google Shape;1367;p185"/>
          <p:cNvPicPr preferRelativeResize="0"/>
          <p:nvPr/>
        </p:nvPicPr>
        <p:blipFill rotWithShape="1">
          <a:blip r:embed="rId5">
            <a:alphaModFix/>
          </a:blip>
          <a:srcRect b="6605" l="7003" r="6318" t="6248"/>
          <a:stretch/>
        </p:blipFill>
        <p:spPr>
          <a:xfrm>
            <a:off x="442711" y="2515371"/>
            <a:ext cx="204600" cy="205800"/>
          </a:xfrm>
          <a:prstGeom prst="ellipse">
            <a:avLst/>
          </a:prstGeom>
          <a:noFill/>
          <a:ln>
            <a:noFill/>
          </a:ln>
        </p:spPr>
      </p:pic>
      <p:pic>
        <p:nvPicPr>
          <p:cNvPr id="1368" name="Google Shape;1368;p185"/>
          <p:cNvPicPr preferRelativeResize="0"/>
          <p:nvPr/>
        </p:nvPicPr>
        <p:blipFill rotWithShape="1">
          <a:blip r:embed="rId5">
            <a:alphaModFix/>
          </a:blip>
          <a:srcRect b="6605" l="7003" r="6318" t="6248"/>
          <a:stretch/>
        </p:blipFill>
        <p:spPr>
          <a:xfrm>
            <a:off x="4147824" y="2777221"/>
            <a:ext cx="204600" cy="205800"/>
          </a:xfrm>
          <a:prstGeom prst="ellipse">
            <a:avLst/>
          </a:prstGeom>
          <a:noFill/>
          <a:ln>
            <a:noFill/>
          </a:ln>
        </p:spPr>
      </p:pic>
      <p:pic>
        <p:nvPicPr>
          <p:cNvPr id="1369" name="Google Shape;1369;p185"/>
          <p:cNvPicPr preferRelativeResize="0"/>
          <p:nvPr/>
        </p:nvPicPr>
        <p:blipFill rotWithShape="1">
          <a:blip r:embed="rId5">
            <a:alphaModFix/>
          </a:blip>
          <a:srcRect b="6605" l="7003" r="6318" t="6248"/>
          <a:stretch/>
        </p:blipFill>
        <p:spPr>
          <a:xfrm>
            <a:off x="4147824" y="2515371"/>
            <a:ext cx="204600" cy="205800"/>
          </a:xfrm>
          <a:prstGeom prst="ellipse">
            <a:avLst/>
          </a:prstGeom>
          <a:noFill/>
          <a:ln>
            <a:noFill/>
          </a:ln>
        </p:spPr>
      </p:pic>
      <p:pic>
        <p:nvPicPr>
          <p:cNvPr id="1370" name="Google Shape;1370;p185"/>
          <p:cNvPicPr preferRelativeResize="0"/>
          <p:nvPr/>
        </p:nvPicPr>
        <p:blipFill rotWithShape="1">
          <a:blip r:embed="rId5">
            <a:alphaModFix/>
          </a:blip>
          <a:srcRect b="6605" l="7003" r="6318" t="6248"/>
          <a:stretch/>
        </p:blipFill>
        <p:spPr>
          <a:xfrm>
            <a:off x="5336699" y="2777221"/>
            <a:ext cx="204600" cy="205800"/>
          </a:xfrm>
          <a:prstGeom prst="ellipse">
            <a:avLst/>
          </a:prstGeom>
          <a:noFill/>
          <a:ln>
            <a:noFill/>
          </a:ln>
        </p:spPr>
      </p:pic>
      <p:pic>
        <p:nvPicPr>
          <p:cNvPr id="1371" name="Google Shape;1371;p185"/>
          <p:cNvPicPr preferRelativeResize="0"/>
          <p:nvPr/>
        </p:nvPicPr>
        <p:blipFill rotWithShape="1">
          <a:blip r:embed="rId5">
            <a:alphaModFix/>
          </a:blip>
          <a:srcRect b="6605" l="7003" r="6318" t="6248"/>
          <a:stretch/>
        </p:blipFill>
        <p:spPr>
          <a:xfrm>
            <a:off x="5336699" y="2515371"/>
            <a:ext cx="204600" cy="205800"/>
          </a:xfrm>
          <a:prstGeom prst="ellipse">
            <a:avLst/>
          </a:prstGeom>
          <a:noFill/>
          <a:ln>
            <a:noFill/>
          </a:ln>
        </p:spPr>
      </p:pic>
      <p:pic>
        <p:nvPicPr>
          <p:cNvPr id="1372" name="Google Shape;1372;p185"/>
          <p:cNvPicPr preferRelativeResize="0"/>
          <p:nvPr/>
        </p:nvPicPr>
        <p:blipFill rotWithShape="1">
          <a:blip r:embed="rId5">
            <a:alphaModFix/>
          </a:blip>
          <a:srcRect b="6605" l="7003" r="6318" t="6248"/>
          <a:stretch/>
        </p:blipFill>
        <p:spPr>
          <a:xfrm>
            <a:off x="6602674" y="2515371"/>
            <a:ext cx="204600" cy="205800"/>
          </a:xfrm>
          <a:prstGeom prst="ellipse">
            <a:avLst/>
          </a:prstGeom>
          <a:noFill/>
          <a:ln>
            <a:noFill/>
          </a:ln>
        </p:spPr>
      </p:pic>
      <p:pic>
        <p:nvPicPr>
          <p:cNvPr id="1373" name="Google Shape;1373;p185"/>
          <p:cNvPicPr preferRelativeResize="0"/>
          <p:nvPr/>
        </p:nvPicPr>
        <p:blipFill rotWithShape="1">
          <a:blip r:embed="rId5">
            <a:alphaModFix/>
          </a:blip>
          <a:srcRect b="6605" l="7003" r="6318" t="6248"/>
          <a:stretch/>
        </p:blipFill>
        <p:spPr>
          <a:xfrm>
            <a:off x="7786564" y="2777221"/>
            <a:ext cx="204600" cy="205800"/>
          </a:xfrm>
          <a:prstGeom prst="ellipse">
            <a:avLst/>
          </a:prstGeom>
          <a:noFill/>
          <a:ln>
            <a:noFill/>
          </a:ln>
        </p:spPr>
      </p:pic>
      <p:pic>
        <p:nvPicPr>
          <p:cNvPr id="1374" name="Google Shape;1374;p185"/>
          <p:cNvPicPr preferRelativeResize="0"/>
          <p:nvPr/>
        </p:nvPicPr>
        <p:blipFill rotWithShape="1">
          <a:blip r:embed="rId5">
            <a:alphaModFix/>
          </a:blip>
          <a:srcRect b="6605" l="7003" r="6318" t="6248"/>
          <a:stretch/>
        </p:blipFill>
        <p:spPr>
          <a:xfrm>
            <a:off x="7786564" y="2515371"/>
            <a:ext cx="204600" cy="205800"/>
          </a:xfrm>
          <a:prstGeom prst="ellipse">
            <a:avLst/>
          </a:prstGeom>
          <a:noFill/>
          <a:ln>
            <a:noFill/>
          </a:ln>
        </p:spPr>
      </p:pic>
      <p:pic>
        <p:nvPicPr>
          <p:cNvPr id="1375" name="Google Shape;1375;p185"/>
          <p:cNvPicPr preferRelativeResize="0"/>
          <p:nvPr/>
        </p:nvPicPr>
        <p:blipFill rotWithShape="1">
          <a:blip r:embed="rId5">
            <a:alphaModFix/>
          </a:blip>
          <a:srcRect b="6605" l="7003" r="6318" t="6248"/>
          <a:stretch/>
        </p:blipFill>
        <p:spPr>
          <a:xfrm>
            <a:off x="7786564" y="3052853"/>
            <a:ext cx="204600" cy="205800"/>
          </a:xfrm>
          <a:prstGeom prst="ellipse">
            <a:avLst/>
          </a:prstGeom>
          <a:noFill/>
          <a:ln>
            <a:noFill/>
          </a:ln>
        </p:spPr>
      </p:pic>
      <p:pic>
        <p:nvPicPr>
          <p:cNvPr id="1376" name="Google Shape;1376;p185"/>
          <p:cNvPicPr preferRelativeResize="0"/>
          <p:nvPr/>
        </p:nvPicPr>
        <p:blipFill rotWithShape="1">
          <a:blip r:embed="rId5">
            <a:alphaModFix/>
          </a:blip>
          <a:srcRect b="6605" l="7003" r="6318" t="6248"/>
          <a:stretch/>
        </p:blipFill>
        <p:spPr>
          <a:xfrm>
            <a:off x="7779674" y="3321996"/>
            <a:ext cx="204600" cy="205800"/>
          </a:xfrm>
          <a:prstGeom prst="ellipse">
            <a:avLst/>
          </a:prstGeom>
          <a:noFill/>
          <a:ln>
            <a:noFill/>
          </a:ln>
        </p:spPr>
      </p:pic>
      <p:pic>
        <p:nvPicPr>
          <p:cNvPr id="1377" name="Google Shape;1377;p185"/>
          <p:cNvPicPr preferRelativeResize="0"/>
          <p:nvPr/>
        </p:nvPicPr>
        <p:blipFill rotWithShape="1">
          <a:blip r:embed="rId5">
            <a:alphaModFix/>
          </a:blip>
          <a:srcRect b="6605" l="7003" r="6318" t="6248"/>
          <a:stretch/>
        </p:blipFill>
        <p:spPr>
          <a:xfrm>
            <a:off x="6602674" y="2777221"/>
            <a:ext cx="204600" cy="205800"/>
          </a:xfrm>
          <a:prstGeom prst="ellipse">
            <a:avLst/>
          </a:prstGeom>
          <a:noFill/>
          <a:ln>
            <a:noFill/>
          </a:ln>
        </p:spPr>
      </p:pic>
      <p:pic>
        <p:nvPicPr>
          <p:cNvPr id="1378" name="Google Shape;1378;p185"/>
          <p:cNvPicPr preferRelativeResize="0"/>
          <p:nvPr/>
        </p:nvPicPr>
        <p:blipFill rotWithShape="1">
          <a:blip r:embed="rId6">
            <a:alphaModFix/>
          </a:blip>
          <a:srcRect b="0" l="0" r="0" t="0"/>
          <a:stretch/>
        </p:blipFill>
        <p:spPr>
          <a:xfrm>
            <a:off x="1891995" y="196838"/>
            <a:ext cx="825300" cy="825000"/>
          </a:xfrm>
          <a:prstGeom prst="rect">
            <a:avLst/>
          </a:prstGeom>
          <a:noFill/>
          <a:ln>
            <a:noFill/>
          </a:ln>
        </p:spPr>
      </p:pic>
      <p:cxnSp>
        <p:nvCxnSpPr>
          <p:cNvPr id="1379" name="Google Shape;1379;p185"/>
          <p:cNvCxnSpPr/>
          <p:nvPr/>
        </p:nvCxnSpPr>
        <p:spPr>
          <a:xfrm>
            <a:off x="4204988" y="450975"/>
            <a:ext cx="0" cy="3168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141"/>
          <p:cNvSpPr txBox="1"/>
          <p:nvPr>
            <p:ph type="title"/>
          </p:nvPr>
        </p:nvSpPr>
        <p:spPr>
          <a:xfrm>
            <a:off x="304800" y="168850"/>
            <a:ext cx="85743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Sp</a:t>
            </a:r>
            <a:r>
              <a:rPr lang="en" sz="2700"/>
              <a:t>eeding Up Release Cycle Time is Critical</a:t>
            </a:r>
            <a:endParaRPr sz="2700"/>
          </a:p>
        </p:txBody>
      </p:sp>
      <p:grpSp>
        <p:nvGrpSpPr>
          <p:cNvPr id="760" name="Google Shape;760;p141"/>
          <p:cNvGrpSpPr/>
          <p:nvPr/>
        </p:nvGrpSpPr>
        <p:grpSpPr>
          <a:xfrm>
            <a:off x="3595181" y="1263463"/>
            <a:ext cx="5050369" cy="3395912"/>
            <a:chOff x="4093668" y="1307938"/>
            <a:chExt cx="5050369" cy="3395912"/>
          </a:xfrm>
        </p:grpSpPr>
        <p:grpSp>
          <p:nvGrpSpPr>
            <p:cNvPr id="761" name="Google Shape;761;p141"/>
            <p:cNvGrpSpPr/>
            <p:nvPr/>
          </p:nvGrpSpPr>
          <p:grpSpPr>
            <a:xfrm>
              <a:off x="4093668" y="3719410"/>
              <a:ext cx="419175" cy="419175"/>
              <a:chOff x="3157710" y="6093084"/>
              <a:chExt cx="558900" cy="558900"/>
            </a:xfrm>
          </p:grpSpPr>
          <p:sp>
            <p:nvSpPr>
              <p:cNvPr id="762" name="Google Shape;762;p141"/>
              <p:cNvSpPr/>
              <p:nvPr/>
            </p:nvSpPr>
            <p:spPr>
              <a:xfrm>
                <a:off x="3157710" y="6093084"/>
                <a:ext cx="558900" cy="558900"/>
              </a:xfrm>
              <a:prstGeom prst="ellipse">
                <a:avLst/>
              </a:prstGeom>
              <a:solidFill>
                <a:srgbClr val="6E48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763" name="Google Shape;763;p141"/>
              <p:cNvGrpSpPr/>
              <p:nvPr/>
            </p:nvGrpSpPr>
            <p:grpSpPr>
              <a:xfrm rot="2700000">
                <a:off x="3270547" y="6205614"/>
                <a:ext cx="333370" cy="333370"/>
                <a:chOff x="950686" y="5671457"/>
                <a:chExt cx="1095900" cy="1095900"/>
              </a:xfrm>
            </p:grpSpPr>
            <p:cxnSp>
              <p:nvCxnSpPr>
                <p:cNvPr id="764" name="Google Shape;764;p141"/>
                <p:cNvCxnSpPr/>
                <p:nvPr/>
              </p:nvCxnSpPr>
              <p:spPr>
                <a:xfrm>
                  <a:off x="950686" y="6219371"/>
                  <a:ext cx="1095900" cy="0"/>
                </a:xfrm>
                <a:prstGeom prst="straightConnector1">
                  <a:avLst/>
                </a:prstGeom>
                <a:noFill/>
                <a:ln cap="flat" cmpd="sng" w="25400">
                  <a:solidFill>
                    <a:schemeClr val="lt1"/>
                  </a:solidFill>
                  <a:prstDash val="solid"/>
                  <a:miter lim="800000"/>
                  <a:headEnd len="sm" w="sm" type="none"/>
                  <a:tailEnd len="sm" w="sm" type="none"/>
                </a:ln>
              </p:spPr>
            </p:cxnSp>
            <p:cxnSp>
              <p:nvCxnSpPr>
                <p:cNvPr id="765" name="Google Shape;765;p141"/>
                <p:cNvCxnSpPr/>
                <p:nvPr/>
              </p:nvCxnSpPr>
              <p:spPr>
                <a:xfrm rot="5400000">
                  <a:off x="950650" y="6219407"/>
                  <a:ext cx="1095900" cy="0"/>
                </a:xfrm>
                <a:prstGeom prst="straightConnector1">
                  <a:avLst/>
                </a:prstGeom>
                <a:noFill/>
                <a:ln cap="flat" cmpd="sng" w="25400">
                  <a:solidFill>
                    <a:schemeClr val="lt1"/>
                  </a:solidFill>
                  <a:prstDash val="solid"/>
                  <a:miter lim="800000"/>
                  <a:headEnd len="sm" w="sm" type="none"/>
                  <a:tailEnd len="sm" w="sm" type="none"/>
                </a:ln>
              </p:spPr>
            </p:cxnSp>
          </p:grpSp>
        </p:grpSp>
        <p:grpSp>
          <p:nvGrpSpPr>
            <p:cNvPr id="766" name="Google Shape;766;p141"/>
            <p:cNvGrpSpPr/>
            <p:nvPr/>
          </p:nvGrpSpPr>
          <p:grpSpPr>
            <a:xfrm>
              <a:off x="6890323" y="1307938"/>
              <a:ext cx="419085" cy="419085"/>
              <a:chOff x="3164114" y="5181606"/>
              <a:chExt cx="2793900" cy="2793900"/>
            </a:xfrm>
          </p:grpSpPr>
          <p:sp>
            <p:nvSpPr>
              <p:cNvPr id="767" name="Google Shape;767;p141"/>
              <p:cNvSpPr/>
              <p:nvPr/>
            </p:nvSpPr>
            <p:spPr>
              <a:xfrm>
                <a:off x="3164114" y="5181606"/>
                <a:ext cx="2793900" cy="27939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8" name="Google Shape;768;p141"/>
              <p:cNvSpPr/>
              <p:nvPr/>
            </p:nvSpPr>
            <p:spPr>
              <a:xfrm>
                <a:off x="3502475" y="5519965"/>
                <a:ext cx="2117400" cy="21174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69" name="Google Shape;769;p141"/>
              <p:cNvSpPr/>
              <p:nvPr/>
            </p:nvSpPr>
            <p:spPr>
              <a:xfrm>
                <a:off x="3842051" y="5859540"/>
                <a:ext cx="1438200" cy="14382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0" name="Google Shape;770;p141"/>
              <p:cNvSpPr/>
              <p:nvPr/>
            </p:nvSpPr>
            <p:spPr>
              <a:xfrm>
                <a:off x="4247380" y="6264867"/>
                <a:ext cx="627600" cy="627600"/>
              </a:xfrm>
              <a:prstGeom prst="ellipse">
                <a:avLst/>
              </a:prstGeom>
              <a:solidFill>
                <a:srgbClr val="FCA120"/>
              </a:solid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771" name="Google Shape;771;p141"/>
            <p:cNvGrpSpPr/>
            <p:nvPr/>
          </p:nvGrpSpPr>
          <p:grpSpPr>
            <a:xfrm>
              <a:off x="7842060" y="4234393"/>
              <a:ext cx="419085" cy="419085"/>
              <a:chOff x="3164114" y="5181606"/>
              <a:chExt cx="2793900" cy="2793900"/>
            </a:xfrm>
          </p:grpSpPr>
          <p:sp>
            <p:nvSpPr>
              <p:cNvPr id="772" name="Google Shape;772;p141"/>
              <p:cNvSpPr/>
              <p:nvPr/>
            </p:nvSpPr>
            <p:spPr>
              <a:xfrm>
                <a:off x="3164114" y="5181606"/>
                <a:ext cx="2793900" cy="2793900"/>
              </a:xfrm>
              <a:prstGeom prst="ellipse">
                <a:avLst/>
              </a:prstGeom>
              <a:noFill/>
              <a:ln cap="flat" cmpd="sng" w="22225">
                <a:solidFill>
                  <a:srgbClr val="6E48C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3" name="Google Shape;773;p141"/>
              <p:cNvSpPr/>
              <p:nvPr/>
            </p:nvSpPr>
            <p:spPr>
              <a:xfrm>
                <a:off x="3502475" y="5519965"/>
                <a:ext cx="2117400" cy="2117400"/>
              </a:xfrm>
              <a:prstGeom prst="ellipse">
                <a:avLst/>
              </a:prstGeom>
              <a:noFill/>
              <a:ln cap="flat" cmpd="sng" w="22225">
                <a:solidFill>
                  <a:srgbClr val="6E48C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4" name="Google Shape;774;p141"/>
              <p:cNvSpPr/>
              <p:nvPr/>
            </p:nvSpPr>
            <p:spPr>
              <a:xfrm>
                <a:off x="3842051" y="5859540"/>
                <a:ext cx="1438200" cy="1438200"/>
              </a:xfrm>
              <a:prstGeom prst="ellipse">
                <a:avLst/>
              </a:prstGeom>
              <a:noFill/>
              <a:ln cap="flat" cmpd="sng" w="22225">
                <a:solidFill>
                  <a:srgbClr val="6E48C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75" name="Google Shape;775;p141"/>
              <p:cNvSpPr/>
              <p:nvPr/>
            </p:nvSpPr>
            <p:spPr>
              <a:xfrm>
                <a:off x="4247380" y="6264867"/>
                <a:ext cx="627600" cy="627600"/>
              </a:xfrm>
              <a:prstGeom prst="ellipse">
                <a:avLst/>
              </a:prstGeom>
              <a:solidFill>
                <a:srgbClr val="6E48CA"/>
              </a:solidFill>
              <a:ln cap="flat" cmpd="sng" w="22225">
                <a:solidFill>
                  <a:srgbClr val="6E48C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776" name="Google Shape;776;p141"/>
            <p:cNvCxnSpPr>
              <a:stCxn id="762" idx="7"/>
              <a:endCxn id="767" idx="3"/>
            </p:cNvCxnSpPr>
            <p:nvPr/>
          </p:nvCxnSpPr>
          <p:spPr>
            <a:xfrm flipH="1" rot="10800000">
              <a:off x="4451456" y="1665796"/>
              <a:ext cx="2500200" cy="2115000"/>
            </a:xfrm>
            <a:prstGeom prst="straightConnector1">
              <a:avLst/>
            </a:prstGeom>
            <a:noFill/>
            <a:ln cap="flat" cmpd="sng" w="12700">
              <a:solidFill>
                <a:srgbClr val="FCA120"/>
              </a:solidFill>
              <a:prstDash val="solid"/>
              <a:miter lim="800000"/>
              <a:headEnd len="sm" w="sm" type="none"/>
              <a:tailEnd len="med" w="med" type="stealth"/>
            </a:ln>
          </p:spPr>
        </p:cxnSp>
        <p:cxnSp>
          <p:nvCxnSpPr>
            <p:cNvPr id="777" name="Google Shape;777;p141"/>
            <p:cNvCxnSpPr>
              <a:stCxn id="767" idx="5"/>
              <a:endCxn id="778" idx="1"/>
            </p:cNvCxnSpPr>
            <p:nvPr/>
          </p:nvCxnSpPr>
          <p:spPr>
            <a:xfrm>
              <a:off x="7248035" y="1665650"/>
              <a:ext cx="551400" cy="819300"/>
            </a:xfrm>
            <a:prstGeom prst="straightConnector1">
              <a:avLst/>
            </a:prstGeom>
            <a:noFill/>
            <a:ln cap="flat" cmpd="sng" w="12700">
              <a:solidFill>
                <a:srgbClr val="FC6D25"/>
              </a:solidFill>
              <a:prstDash val="solid"/>
              <a:miter lim="800000"/>
              <a:headEnd len="sm" w="sm" type="none"/>
              <a:tailEnd len="med" w="med" type="stealth"/>
            </a:ln>
          </p:spPr>
        </p:cxnSp>
        <p:grpSp>
          <p:nvGrpSpPr>
            <p:cNvPr id="779" name="Google Shape;779;p141"/>
            <p:cNvGrpSpPr/>
            <p:nvPr/>
          </p:nvGrpSpPr>
          <p:grpSpPr>
            <a:xfrm>
              <a:off x="4470311" y="3463395"/>
              <a:ext cx="3372026" cy="836912"/>
              <a:chOff x="5935275" y="4536275"/>
              <a:chExt cx="5089850" cy="1226425"/>
            </a:xfrm>
          </p:grpSpPr>
          <p:cxnSp>
            <p:nvCxnSpPr>
              <p:cNvPr id="780" name="Google Shape;780;p141"/>
              <p:cNvCxnSpPr/>
              <p:nvPr/>
            </p:nvCxnSpPr>
            <p:spPr>
              <a:xfrm flipH="1" rot="10800000">
                <a:off x="5935275" y="4724262"/>
                <a:ext cx="370200" cy="316800"/>
              </a:xfrm>
              <a:prstGeom prst="straightConnector1">
                <a:avLst/>
              </a:prstGeom>
              <a:noFill/>
              <a:ln cap="flat" cmpd="sng" w="12700">
                <a:solidFill>
                  <a:srgbClr val="6E48CA"/>
                </a:solidFill>
                <a:prstDash val="solid"/>
                <a:miter lim="800000"/>
                <a:headEnd len="sm" w="sm" type="none"/>
                <a:tailEnd len="med" w="med" type="stealth"/>
              </a:ln>
            </p:spPr>
          </p:cxnSp>
          <p:cxnSp>
            <p:nvCxnSpPr>
              <p:cNvPr id="781" name="Google Shape;781;p141"/>
              <p:cNvCxnSpPr/>
              <p:nvPr/>
            </p:nvCxnSpPr>
            <p:spPr>
              <a:xfrm flipH="1" rot="10800000">
                <a:off x="6343650" y="4536650"/>
                <a:ext cx="571500" cy="183000"/>
              </a:xfrm>
              <a:prstGeom prst="straightConnector1">
                <a:avLst/>
              </a:prstGeom>
              <a:noFill/>
              <a:ln cap="flat" cmpd="sng" w="12700">
                <a:solidFill>
                  <a:srgbClr val="6E48CA"/>
                </a:solidFill>
                <a:prstDash val="solid"/>
                <a:miter lim="800000"/>
                <a:headEnd len="sm" w="sm" type="none"/>
                <a:tailEnd len="med" w="med" type="stealth"/>
              </a:ln>
            </p:spPr>
          </p:cxnSp>
          <p:cxnSp>
            <p:nvCxnSpPr>
              <p:cNvPr id="782" name="Google Shape;782;p141"/>
              <p:cNvCxnSpPr/>
              <p:nvPr/>
            </p:nvCxnSpPr>
            <p:spPr>
              <a:xfrm flipH="1" rot="10800000">
                <a:off x="6943725" y="4536275"/>
                <a:ext cx="664500" cy="2400"/>
              </a:xfrm>
              <a:prstGeom prst="straightConnector1">
                <a:avLst/>
              </a:prstGeom>
              <a:noFill/>
              <a:ln cap="flat" cmpd="sng" w="12700">
                <a:solidFill>
                  <a:srgbClr val="6E48CA"/>
                </a:solidFill>
                <a:prstDash val="solid"/>
                <a:miter lim="800000"/>
                <a:headEnd len="sm" w="sm" type="none"/>
                <a:tailEnd len="med" w="med" type="stealth"/>
              </a:ln>
            </p:spPr>
          </p:cxnSp>
          <p:cxnSp>
            <p:nvCxnSpPr>
              <p:cNvPr id="783" name="Google Shape;783;p141"/>
              <p:cNvCxnSpPr/>
              <p:nvPr/>
            </p:nvCxnSpPr>
            <p:spPr>
              <a:xfrm>
                <a:off x="7634300" y="4538675"/>
                <a:ext cx="619200" cy="85800"/>
              </a:xfrm>
              <a:prstGeom prst="straightConnector1">
                <a:avLst/>
              </a:prstGeom>
              <a:noFill/>
              <a:ln cap="flat" cmpd="sng" w="12700">
                <a:solidFill>
                  <a:srgbClr val="6E48CA"/>
                </a:solidFill>
                <a:prstDash val="solid"/>
                <a:miter lim="800000"/>
                <a:headEnd len="sm" w="sm" type="none"/>
                <a:tailEnd len="med" w="med" type="stealth"/>
              </a:ln>
            </p:spPr>
          </p:cxnSp>
          <p:cxnSp>
            <p:nvCxnSpPr>
              <p:cNvPr id="784" name="Google Shape;784;p141"/>
              <p:cNvCxnSpPr/>
              <p:nvPr/>
            </p:nvCxnSpPr>
            <p:spPr>
              <a:xfrm>
                <a:off x="8277225" y="4633925"/>
                <a:ext cx="581100" cy="162000"/>
              </a:xfrm>
              <a:prstGeom prst="straightConnector1">
                <a:avLst/>
              </a:prstGeom>
              <a:noFill/>
              <a:ln cap="flat" cmpd="sng" w="12700">
                <a:solidFill>
                  <a:srgbClr val="6E48CA"/>
                </a:solidFill>
                <a:prstDash val="solid"/>
                <a:miter lim="800000"/>
                <a:headEnd len="sm" w="sm" type="none"/>
                <a:tailEnd len="med" w="med" type="stealth"/>
              </a:ln>
            </p:spPr>
          </p:cxnSp>
          <p:cxnSp>
            <p:nvCxnSpPr>
              <p:cNvPr id="785" name="Google Shape;785;p141"/>
              <p:cNvCxnSpPr/>
              <p:nvPr/>
            </p:nvCxnSpPr>
            <p:spPr>
              <a:xfrm>
                <a:off x="8872550" y="4805375"/>
                <a:ext cx="523800" cy="176100"/>
              </a:xfrm>
              <a:prstGeom prst="straightConnector1">
                <a:avLst/>
              </a:prstGeom>
              <a:noFill/>
              <a:ln cap="flat" cmpd="sng" w="12700">
                <a:solidFill>
                  <a:srgbClr val="6E48CA"/>
                </a:solidFill>
                <a:prstDash val="solid"/>
                <a:miter lim="800000"/>
                <a:headEnd len="sm" w="sm" type="none"/>
                <a:tailEnd len="med" w="med" type="stealth"/>
              </a:ln>
            </p:spPr>
          </p:cxnSp>
          <p:cxnSp>
            <p:nvCxnSpPr>
              <p:cNvPr id="786" name="Google Shape;786;p141"/>
              <p:cNvCxnSpPr/>
              <p:nvPr/>
            </p:nvCxnSpPr>
            <p:spPr>
              <a:xfrm>
                <a:off x="9420225" y="5000625"/>
                <a:ext cx="528600" cy="180900"/>
              </a:xfrm>
              <a:prstGeom prst="straightConnector1">
                <a:avLst/>
              </a:prstGeom>
              <a:noFill/>
              <a:ln cap="flat" cmpd="sng" w="12700">
                <a:solidFill>
                  <a:srgbClr val="6E48CA"/>
                </a:solidFill>
                <a:prstDash val="solid"/>
                <a:miter lim="800000"/>
                <a:headEnd len="sm" w="sm" type="none"/>
                <a:tailEnd len="med" w="med" type="stealth"/>
              </a:ln>
            </p:spPr>
          </p:cxnSp>
          <p:cxnSp>
            <p:nvCxnSpPr>
              <p:cNvPr id="787" name="Google Shape;787;p141"/>
              <p:cNvCxnSpPr/>
              <p:nvPr/>
            </p:nvCxnSpPr>
            <p:spPr>
              <a:xfrm>
                <a:off x="9972675" y="5205425"/>
                <a:ext cx="504900" cy="228600"/>
              </a:xfrm>
              <a:prstGeom prst="straightConnector1">
                <a:avLst/>
              </a:prstGeom>
              <a:noFill/>
              <a:ln cap="flat" cmpd="sng" w="12700">
                <a:solidFill>
                  <a:srgbClr val="6E48CA"/>
                </a:solidFill>
                <a:prstDash val="solid"/>
                <a:miter lim="800000"/>
                <a:headEnd len="sm" w="sm" type="none"/>
                <a:tailEnd len="med" w="med" type="stealth"/>
              </a:ln>
            </p:spPr>
          </p:cxnSp>
          <p:cxnSp>
            <p:nvCxnSpPr>
              <p:cNvPr id="788" name="Google Shape;788;p141"/>
              <p:cNvCxnSpPr/>
              <p:nvPr/>
            </p:nvCxnSpPr>
            <p:spPr>
              <a:xfrm>
                <a:off x="10501325" y="5448300"/>
                <a:ext cx="523800" cy="314400"/>
              </a:xfrm>
              <a:prstGeom prst="straightConnector1">
                <a:avLst/>
              </a:prstGeom>
              <a:noFill/>
              <a:ln cap="flat" cmpd="sng" w="12700">
                <a:solidFill>
                  <a:srgbClr val="6E48CA"/>
                </a:solidFill>
                <a:prstDash val="solid"/>
                <a:miter lim="800000"/>
                <a:headEnd len="sm" w="sm" type="none"/>
                <a:tailEnd len="med" w="med" type="stealth"/>
              </a:ln>
            </p:spPr>
          </p:cxnSp>
        </p:grpSp>
        <p:grpSp>
          <p:nvGrpSpPr>
            <p:cNvPr id="789" name="Google Shape;789;p141"/>
            <p:cNvGrpSpPr/>
            <p:nvPr/>
          </p:nvGrpSpPr>
          <p:grpSpPr>
            <a:xfrm>
              <a:off x="7738086" y="2423713"/>
              <a:ext cx="419085" cy="419085"/>
              <a:chOff x="3164114" y="5181606"/>
              <a:chExt cx="2793900" cy="2793900"/>
            </a:xfrm>
          </p:grpSpPr>
          <p:sp>
            <p:nvSpPr>
              <p:cNvPr id="778" name="Google Shape;778;p141"/>
              <p:cNvSpPr/>
              <p:nvPr/>
            </p:nvSpPr>
            <p:spPr>
              <a:xfrm>
                <a:off x="3164114" y="5181606"/>
                <a:ext cx="2793900" cy="27939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0" name="Google Shape;790;p141"/>
              <p:cNvSpPr/>
              <p:nvPr/>
            </p:nvSpPr>
            <p:spPr>
              <a:xfrm>
                <a:off x="3502475" y="5519965"/>
                <a:ext cx="2117400" cy="21174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1" name="Google Shape;791;p141"/>
              <p:cNvSpPr/>
              <p:nvPr/>
            </p:nvSpPr>
            <p:spPr>
              <a:xfrm>
                <a:off x="3842051" y="5859540"/>
                <a:ext cx="1438200" cy="1438200"/>
              </a:xfrm>
              <a:prstGeom prst="ellipse">
                <a:avLst/>
              </a:prstGeom>
              <a:no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92" name="Google Shape;792;p141"/>
              <p:cNvSpPr/>
              <p:nvPr/>
            </p:nvSpPr>
            <p:spPr>
              <a:xfrm>
                <a:off x="4247380" y="6264867"/>
                <a:ext cx="627600" cy="627600"/>
              </a:xfrm>
              <a:prstGeom prst="ellipse">
                <a:avLst/>
              </a:prstGeom>
              <a:solidFill>
                <a:srgbClr val="FCA120"/>
              </a:solidFill>
              <a:ln cap="flat" cmpd="sng" w="22225">
                <a:solidFill>
                  <a:srgbClr val="FCA12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793" name="Google Shape;793;p141"/>
            <p:cNvSpPr txBox="1"/>
            <p:nvPr/>
          </p:nvSpPr>
          <p:spPr>
            <a:xfrm>
              <a:off x="7406738" y="1345388"/>
              <a:ext cx="1355400" cy="323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FC6D25"/>
                  </a:solidFill>
                  <a:latin typeface="Source Sans Pro Light"/>
                  <a:ea typeface="Source Sans Pro Light"/>
                  <a:cs typeface="Source Sans Pro Light"/>
                  <a:sym typeface="Source Sans Pro Light"/>
                </a:rPr>
                <a:t>What you initially thought the goal was</a:t>
              </a:r>
              <a:endParaRPr sz="1200">
                <a:solidFill>
                  <a:srgbClr val="FC6D25"/>
                </a:solidFill>
                <a:latin typeface="Source Sans Pro Light"/>
                <a:ea typeface="Source Sans Pro Light"/>
                <a:cs typeface="Source Sans Pro Light"/>
                <a:sym typeface="Source Sans Pro Light"/>
              </a:endParaRPr>
            </a:p>
          </p:txBody>
        </p:sp>
        <p:sp>
          <p:nvSpPr>
            <p:cNvPr id="794" name="Google Shape;794;p141"/>
            <p:cNvSpPr txBox="1"/>
            <p:nvPr/>
          </p:nvSpPr>
          <p:spPr>
            <a:xfrm>
              <a:off x="8261138" y="2373281"/>
              <a:ext cx="882900" cy="519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FC6D25"/>
                  </a:solidFill>
                  <a:latin typeface="Source Sans Pro Light"/>
                  <a:ea typeface="Source Sans Pro Light"/>
                  <a:cs typeface="Source Sans Pro Light"/>
                  <a:sym typeface="Source Sans Pro Light"/>
                </a:rPr>
                <a:t>What the initial optimal solution was</a:t>
              </a:r>
              <a:endParaRPr sz="1200">
                <a:solidFill>
                  <a:srgbClr val="FC6D25"/>
                </a:solidFill>
                <a:latin typeface="Source Sans Pro Light"/>
                <a:ea typeface="Source Sans Pro Light"/>
                <a:cs typeface="Source Sans Pro Light"/>
                <a:sym typeface="Source Sans Pro Light"/>
              </a:endParaRPr>
            </a:p>
          </p:txBody>
        </p:sp>
        <p:sp>
          <p:nvSpPr>
            <p:cNvPr id="795" name="Google Shape;795;p141"/>
            <p:cNvSpPr txBox="1"/>
            <p:nvPr/>
          </p:nvSpPr>
          <p:spPr>
            <a:xfrm>
              <a:off x="8338106" y="4183950"/>
              <a:ext cx="748800" cy="519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200">
                  <a:solidFill>
                    <a:srgbClr val="664BB2"/>
                  </a:solidFill>
                  <a:latin typeface="Source Sans Pro Light"/>
                  <a:ea typeface="Source Sans Pro Light"/>
                  <a:cs typeface="Source Sans Pro Light"/>
                  <a:sym typeface="Source Sans Pro Light"/>
                </a:rPr>
                <a:t>Optimal solution moved to</a:t>
              </a:r>
              <a:endParaRPr sz="1200">
                <a:solidFill>
                  <a:srgbClr val="664BB2"/>
                </a:solidFill>
                <a:latin typeface="Source Sans Pro Light"/>
                <a:ea typeface="Source Sans Pro Light"/>
                <a:cs typeface="Source Sans Pro Light"/>
                <a:sym typeface="Source Sans Pro Light"/>
              </a:endParaRPr>
            </a:p>
          </p:txBody>
        </p:sp>
      </p:grpSp>
      <p:grpSp>
        <p:nvGrpSpPr>
          <p:cNvPr id="796" name="Google Shape;796;p141"/>
          <p:cNvGrpSpPr/>
          <p:nvPr/>
        </p:nvGrpSpPr>
        <p:grpSpPr>
          <a:xfrm>
            <a:off x="413125" y="1090163"/>
            <a:ext cx="4338900" cy="1610788"/>
            <a:chOff x="413125" y="1339338"/>
            <a:chExt cx="4338900" cy="1610788"/>
          </a:xfrm>
        </p:grpSpPr>
        <p:sp>
          <p:nvSpPr>
            <p:cNvPr id="797" name="Google Shape;797;p141"/>
            <p:cNvSpPr txBox="1"/>
            <p:nvPr/>
          </p:nvSpPr>
          <p:spPr>
            <a:xfrm>
              <a:off x="413125" y="1339338"/>
              <a:ext cx="4338900" cy="14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Cycle time compression</a:t>
              </a:r>
              <a:r>
                <a:rPr lang="en" sz="2400">
                  <a:latin typeface="Source Sans Pro Light"/>
                  <a:ea typeface="Source Sans Pro Light"/>
                  <a:cs typeface="Source Sans Pro Light"/>
                  <a:sym typeface="Source Sans Pro Light"/>
                </a:rPr>
                <a:t> may be the most underestimated force in determining </a:t>
              </a:r>
              <a:r>
                <a:rPr b="1" lang="en" sz="2400">
                  <a:latin typeface="Source Sans Pro"/>
                  <a:ea typeface="Source Sans Pro"/>
                  <a:cs typeface="Source Sans Pro"/>
                  <a:sym typeface="Source Sans Pro"/>
                </a:rPr>
                <a:t>winners &amp; losers in tech</a:t>
              </a:r>
              <a:r>
                <a:rPr lang="en" sz="2400">
                  <a:latin typeface="Source Sans Pro Light"/>
                  <a:ea typeface="Source Sans Pro Light"/>
                  <a:cs typeface="Source Sans Pro Light"/>
                  <a:sym typeface="Source Sans Pro Light"/>
                </a:rPr>
                <a:t>.</a:t>
              </a:r>
              <a:endParaRPr sz="2400">
                <a:latin typeface="Source Sans Pro Light"/>
                <a:ea typeface="Source Sans Pro Light"/>
                <a:cs typeface="Source Sans Pro Light"/>
                <a:sym typeface="Source Sans Pro Light"/>
              </a:endParaRPr>
            </a:p>
          </p:txBody>
        </p:sp>
        <p:sp>
          <p:nvSpPr>
            <p:cNvPr id="798" name="Google Shape;798;p141"/>
            <p:cNvSpPr txBox="1"/>
            <p:nvPr/>
          </p:nvSpPr>
          <p:spPr>
            <a:xfrm>
              <a:off x="3060025" y="2549325"/>
              <a:ext cx="1692000" cy="40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Light"/>
                  <a:ea typeface="Source Sans Pro Light"/>
                  <a:cs typeface="Source Sans Pro Light"/>
                  <a:sym typeface="Source Sans Pro Light"/>
                </a:rPr>
                <a:t>— Marc Andreessen</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186"/>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Defining your observability stack and culture … </a:t>
            </a:r>
            <a:endParaRPr sz="2700"/>
          </a:p>
        </p:txBody>
      </p:sp>
      <p:sp>
        <p:nvSpPr>
          <p:cNvPr id="1385" name="Google Shape;1385;p186"/>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Start with the external objective in mind</a:t>
            </a:r>
            <a:endParaRPr sz="36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What have you promised to deliver your customer?</a:t>
            </a:r>
            <a:endParaRPr i="1" sz="2400">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Google Shape;1390;p187"/>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2400"/>
              <a:buFont typeface="Helvetica Neue"/>
              <a:buNone/>
            </a:pPr>
            <a:r>
              <a:rPr lang="en" sz="2700">
                <a:solidFill>
                  <a:schemeClr val="lt1"/>
                </a:solidFill>
              </a:rPr>
              <a:t>Defining your observability stack and culture … </a:t>
            </a:r>
            <a:endParaRPr sz="2700"/>
          </a:p>
        </p:txBody>
      </p:sp>
      <p:sp>
        <p:nvSpPr>
          <p:cNvPr id="1391" name="Google Shape;1391;p187"/>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Waterfall the external objective exercise</a:t>
            </a:r>
            <a:endParaRPr sz="36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What is the objective for each company, organization, department, team, engineer?</a:t>
            </a:r>
            <a:endParaRPr i="1" sz="2400">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88"/>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2400"/>
              <a:buFont typeface="Helvetica Neue"/>
              <a:buNone/>
            </a:pPr>
            <a:r>
              <a:rPr lang="en" sz="2700">
                <a:solidFill>
                  <a:schemeClr val="lt1"/>
                </a:solidFill>
              </a:rPr>
              <a:t>Defining your observability stack and culture … </a:t>
            </a:r>
            <a:endParaRPr sz="2700"/>
          </a:p>
        </p:txBody>
      </p:sp>
      <p:sp>
        <p:nvSpPr>
          <p:cNvPr id="1397" name="Google Shape;1397;p188"/>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Define what data you need</a:t>
            </a:r>
            <a:endParaRPr sz="36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Use the objectives gathered to identify the data you need</a:t>
            </a:r>
            <a:endParaRPr i="1" sz="2400">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89"/>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2400"/>
              <a:buFont typeface="Helvetica Neue"/>
              <a:buNone/>
            </a:pPr>
            <a:r>
              <a:rPr lang="en" sz="2700">
                <a:solidFill>
                  <a:schemeClr val="lt1"/>
                </a:solidFill>
              </a:rPr>
              <a:t>Defining your observability stack and culture … </a:t>
            </a:r>
            <a:endParaRPr sz="2700"/>
          </a:p>
        </p:txBody>
      </p:sp>
      <p:sp>
        <p:nvSpPr>
          <p:cNvPr id="1403" name="Google Shape;1403;p189"/>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Instrument for depth, not breadth</a:t>
            </a:r>
            <a:endParaRPr sz="36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Go for the home run, not the test play</a:t>
            </a:r>
            <a:endParaRPr i="1" sz="2400">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90"/>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Some opinions … </a:t>
            </a:r>
            <a:endParaRPr sz="2700"/>
          </a:p>
        </p:txBody>
      </p:sp>
      <p:sp>
        <p:nvSpPr>
          <p:cNvPr id="1409" name="Google Shape;1409;p190"/>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Logs should not be your first stop</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i="1" lang="en" sz="2400">
                <a:latin typeface="Source Sans Pro"/>
                <a:ea typeface="Source Sans Pro"/>
                <a:cs typeface="Source Sans Pro"/>
                <a:sym typeface="Source Sans Pro"/>
              </a:rPr>
              <a:t>Focus on metrics first. If you want to improve or fix thats where traces come in. Logs come in for compliance and when things really go south.</a:t>
            </a:r>
            <a:endParaRPr i="1"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191"/>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Some opinions … </a:t>
            </a:r>
            <a:endParaRPr sz="2700"/>
          </a:p>
        </p:txBody>
      </p:sp>
      <p:sp>
        <p:nvSpPr>
          <p:cNvPr id="1415" name="Google Shape;1415;p191"/>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Don’t overburden humans</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Codify alert states and don’t randomly set them up based on (well-meaning) human whims and desires. Humans be expensive. </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192"/>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Some opinions … </a:t>
            </a:r>
            <a:endParaRPr sz="2700"/>
          </a:p>
        </p:txBody>
      </p:sp>
      <p:sp>
        <p:nvSpPr>
          <p:cNvPr id="1421" name="Google Shape;1421;p192"/>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Source Sans Pro"/>
                <a:ea typeface="Source Sans Pro"/>
                <a:cs typeface="Source Sans Pro"/>
                <a:sym typeface="Source Sans Pro"/>
              </a:rPr>
              <a:t>A service mesh isn’t for observability</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a:p>
            <a:pPr indent="0" lvl="0" marL="0" rtl="0" algn="l">
              <a:spcBef>
                <a:spcPts val="0"/>
              </a:spcBef>
              <a:spcAft>
                <a:spcPts val="0"/>
              </a:spcAft>
              <a:buNone/>
            </a:pPr>
            <a:r>
              <a:rPr i="1" lang="en" sz="2400">
                <a:latin typeface="Source Sans Pro"/>
                <a:ea typeface="Source Sans Pro"/>
                <a:cs typeface="Source Sans Pro"/>
                <a:sym typeface="Source Sans Pro"/>
              </a:rPr>
              <a:t>Getting a service mesh is not a substitute for instrumenting your system and connecting the dots between processes. BUT, the more you use a service mesh, the more you need to observe said mesh. </a:t>
            </a:r>
            <a:endParaRPr i="1" sz="2400">
              <a:latin typeface="Source Sans Pro"/>
              <a:ea typeface="Source Sans Pro"/>
              <a:cs typeface="Source Sans Pro"/>
              <a:sym typeface="Source Sans Pro"/>
            </a:endParaRPr>
          </a:p>
          <a:p>
            <a:pPr indent="0" lvl="0" marL="0" rtl="0" algn="l">
              <a:spcBef>
                <a:spcPts val="0"/>
              </a:spcBef>
              <a:spcAft>
                <a:spcPts val="0"/>
              </a:spcAft>
              <a:buNone/>
            </a:pPr>
            <a:r>
              <a:t/>
            </a:r>
            <a:endParaRPr i="1" sz="2400">
              <a:latin typeface="Source Sans Pro"/>
              <a:ea typeface="Source Sans Pro"/>
              <a:cs typeface="Source Sans Pro"/>
              <a:sym typeface="Source Sans P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93"/>
          <p:cNvSpPr txBox="1"/>
          <p:nvPr/>
        </p:nvSpPr>
        <p:spPr>
          <a:xfrm>
            <a:off x="-12" y="2098028"/>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Resources</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1427" name="Google Shape;1427;p193"/>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1428" name="Google Shape;1428;p193"/>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i="1" lang="en" sz="2300">
                <a:solidFill>
                  <a:schemeClr val="lt2"/>
                </a:solidFill>
                <a:latin typeface="Source Sans Pro"/>
                <a:ea typeface="Source Sans Pro"/>
                <a:cs typeface="Source Sans Pro"/>
                <a:sym typeface="Source Sans Pro"/>
              </a:rPr>
              <a:t>… because 30 minutes is not enough </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Google Shape;1433;p194"/>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Resources</a:t>
            </a:r>
            <a:endParaRPr sz="2700"/>
          </a:p>
        </p:txBody>
      </p:sp>
      <p:sp>
        <p:nvSpPr>
          <p:cNvPr id="1434" name="Google Shape;1434;p194"/>
          <p:cNvSpPr txBox="1"/>
          <p:nvPr/>
        </p:nvSpPr>
        <p:spPr>
          <a:xfrm>
            <a:off x="233100" y="1342325"/>
            <a:ext cx="8910900" cy="740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Prometheus: </a:t>
            </a:r>
            <a:r>
              <a:rPr lang="en" sz="2400" u="sng">
                <a:solidFill>
                  <a:schemeClr val="hlink"/>
                </a:solidFill>
                <a:latin typeface="Source Sans Pro"/>
                <a:ea typeface="Source Sans Pro"/>
                <a:cs typeface="Source Sans Pro"/>
                <a:sym typeface="Source Sans Pro"/>
                <a:hlinkClick r:id="rId3"/>
              </a:rPr>
              <a:t>https://prometheus.io/</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OpenTracing: </a:t>
            </a:r>
            <a:r>
              <a:rPr lang="en" sz="2400" u="sng">
                <a:solidFill>
                  <a:schemeClr val="hlink"/>
                </a:solidFill>
                <a:latin typeface="Source Sans Pro"/>
                <a:ea typeface="Source Sans Pro"/>
                <a:cs typeface="Source Sans Pro"/>
                <a:sym typeface="Source Sans Pro"/>
                <a:hlinkClick r:id="rId4"/>
              </a:rPr>
              <a:t>http://opentracing.io/</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Envoy: </a:t>
            </a:r>
            <a:r>
              <a:rPr lang="en" sz="2400" u="sng">
                <a:solidFill>
                  <a:schemeClr val="hlink"/>
                </a:solidFill>
                <a:latin typeface="Source Sans Pro"/>
                <a:ea typeface="Source Sans Pro"/>
                <a:cs typeface="Source Sans Pro"/>
                <a:sym typeface="Source Sans Pro"/>
                <a:hlinkClick r:id="rId5"/>
              </a:rPr>
              <a:t>https://www.envoyproxy.io/</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Istio: </a:t>
            </a:r>
            <a:r>
              <a:rPr lang="en" sz="2400" u="sng">
                <a:solidFill>
                  <a:schemeClr val="hlink"/>
                </a:solidFill>
                <a:latin typeface="Source Sans Pro"/>
                <a:ea typeface="Source Sans Pro"/>
                <a:cs typeface="Source Sans Pro"/>
                <a:sym typeface="Source Sans Pro"/>
                <a:hlinkClick r:id="rId6"/>
              </a:rPr>
              <a:t>https://cloud.google.com/istio</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Grafana: </a:t>
            </a:r>
            <a:r>
              <a:rPr lang="en" sz="2400" u="sng">
                <a:solidFill>
                  <a:schemeClr val="hlink"/>
                </a:solidFill>
                <a:latin typeface="Source Sans Pro"/>
                <a:ea typeface="Source Sans Pro"/>
                <a:cs typeface="Source Sans Pro"/>
                <a:sym typeface="Source Sans Pro"/>
                <a:hlinkClick r:id="rId7"/>
              </a:rPr>
              <a:t>https://grafana.com/</a:t>
            </a:r>
            <a:r>
              <a:rPr lang="en" sz="2400">
                <a:latin typeface="Source Sans Pro"/>
                <a:ea typeface="Source Sans Pro"/>
                <a:cs typeface="Source Sans Pro"/>
                <a:sym typeface="Source Sans Pro"/>
              </a:rPr>
              <a:t>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GitLab: about.gitlab.com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Blog post: </a:t>
            </a:r>
            <a:r>
              <a:rPr lang="en" sz="2400" u="sng">
                <a:solidFill>
                  <a:schemeClr val="hlink"/>
                </a:solidFill>
                <a:latin typeface="Source Sans Pro"/>
                <a:ea typeface="Source Sans Pro"/>
                <a:cs typeface="Source Sans Pro"/>
                <a:sym typeface="Source Sans Pro"/>
                <a:hlinkClick r:id="rId8"/>
              </a:rPr>
              <a:t>Monitoring and Observability</a:t>
            </a:r>
            <a:r>
              <a:rPr lang="en" sz="2400">
                <a:latin typeface="Source Sans Pro"/>
                <a:ea typeface="Source Sans Pro"/>
                <a:cs typeface="Source Sans Pro"/>
                <a:sym typeface="Source Sans Pro"/>
              </a:rPr>
              <a:t> by Cindy Sridharan</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Book: </a:t>
            </a:r>
            <a:r>
              <a:rPr lang="en" sz="2400" u="sng">
                <a:solidFill>
                  <a:schemeClr val="hlink"/>
                </a:solidFill>
                <a:latin typeface="Source Sans Pro"/>
                <a:ea typeface="Source Sans Pro"/>
                <a:cs typeface="Source Sans Pro"/>
                <a:sym typeface="Source Sans Pro"/>
                <a:hlinkClick r:id="rId9"/>
              </a:rPr>
              <a:t>The SRE book</a:t>
            </a:r>
            <a:r>
              <a:rPr lang="en" sz="2400">
                <a:latin typeface="Source Sans Pro"/>
                <a:ea typeface="Source Sans Pro"/>
                <a:cs typeface="Source Sans Pro"/>
                <a:sym typeface="Source Sans Pro"/>
              </a:rPr>
              <a:t> by Google </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Blog post: </a:t>
            </a:r>
            <a:r>
              <a:rPr lang="en" sz="2400" u="sng">
                <a:solidFill>
                  <a:schemeClr val="hlink"/>
                </a:solidFill>
                <a:latin typeface="Source Sans Pro"/>
                <a:ea typeface="Source Sans Pro"/>
                <a:cs typeface="Source Sans Pro"/>
                <a:sym typeface="Source Sans Pro"/>
                <a:hlinkClick r:id="rId10"/>
              </a:rPr>
              <a:t>Bryan Cantrill’s blog</a:t>
            </a:r>
            <a:endParaRPr sz="2400">
              <a:latin typeface="Source Sans Pro"/>
              <a:ea typeface="Source Sans Pro"/>
              <a:cs typeface="Source Sans Pro"/>
              <a:sym typeface="Source Sans Pro"/>
            </a:endParaRPr>
          </a:p>
          <a:p>
            <a:pPr indent="0" lvl="0" marL="457200" rtl="0" algn="l">
              <a:spcBef>
                <a:spcPts val="0"/>
              </a:spcBef>
              <a:spcAft>
                <a:spcPts val="0"/>
              </a:spcAft>
              <a:buNone/>
            </a:pPr>
            <a:r>
              <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95"/>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Thank you!</a:t>
            </a:r>
            <a:endParaRPr sz="2700"/>
          </a:p>
        </p:txBody>
      </p:sp>
      <p:sp>
        <p:nvSpPr>
          <p:cNvPr id="1440" name="Google Shape;1440;p195"/>
          <p:cNvSpPr txBox="1"/>
          <p:nvPr/>
        </p:nvSpPr>
        <p:spPr>
          <a:xfrm>
            <a:off x="3057138" y="3527425"/>
            <a:ext cx="3255600" cy="9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ource Sans Pro"/>
                <a:ea typeface="Source Sans Pro"/>
                <a:cs typeface="Source Sans Pro"/>
                <a:sym typeface="Source Sans Pro"/>
              </a:rPr>
              <a:t>Stay in touch: </a:t>
            </a:r>
            <a:endParaRPr i="1" sz="1800">
              <a:solidFill>
                <a:schemeClr val="dk1"/>
              </a:solidFill>
              <a:latin typeface="Source Sans Pro"/>
              <a:ea typeface="Source Sans Pro"/>
              <a:cs typeface="Source Sans Pro"/>
              <a:sym typeface="Source Sans Pro"/>
            </a:endParaRPr>
          </a:p>
          <a:p>
            <a:pPr indent="0" lvl="0" marL="457200" rtl="0" algn="l">
              <a:spcBef>
                <a:spcPts val="100"/>
              </a:spcBef>
              <a:spcAft>
                <a:spcPts val="0"/>
              </a:spcAft>
              <a:buClr>
                <a:schemeClr val="dk1"/>
              </a:buClr>
              <a:buSzPts val="1100"/>
              <a:buFont typeface="Arial"/>
              <a:buNone/>
            </a:pPr>
            <a:r>
              <a:rPr i="1" lang="en" sz="1800">
                <a:solidFill>
                  <a:schemeClr val="dk1"/>
                </a:solidFill>
                <a:latin typeface="Source Sans Pro"/>
                <a:ea typeface="Source Sans Pro"/>
                <a:cs typeface="Source Sans Pro"/>
                <a:sym typeface="Source Sans Pro"/>
              </a:rPr>
              <a:t>      	</a:t>
            </a:r>
            <a:r>
              <a:rPr lang="en">
                <a:solidFill>
                  <a:srgbClr val="674EA7"/>
                </a:solidFill>
                <a:uFill>
                  <a:noFill/>
                </a:uFill>
                <a:latin typeface="Source Sans Pro"/>
                <a:ea typeface="Source Sans Pro"/>
                <a:cs typeface="Source Sans Pro"/>
                <a:sym typeface="Source Sans Pro"/>
                <a:hlinkClick r:id="rId3"/>
              </a:rPr>
              <a:t>@pritianka</a:t>
            </a:r>
            <a:endParaRPr>
              <a:solidFill>
                <a:srgbClr val="674EA7"/>
              </a:solidFill>
              <a:latin typeface="Source Sans Pro"/>
              <a:ea typeface="Source Sans Pro"/>
              <a:cs typeface="Source Sans Pro"/>
              <a:sym typeface="Source Sans Pro"/>
            </a:endParaRPr>
          </a:p>
          <a:p>
            <a:pPr indent="0" lvl="0" marL="0" rtl="0" algn="l">
              <a:spcBef>
                <a:spcPts val="100"/>
              </a:spcBef>
              <a:spcAft>
                <a:spcPts val="100"/>
              </a:spcAft>
              <a:buClr>
                <a:schemeClr val="dk1"/>
              </a:buClr>
              <a:buSzPts val="1100"/>
              <a:buFont typeface="Arial"/>
              <a:buNone/>
            </a:pPr>
            <a:r>
              <a:rPr lang="en">
                <a:solidFill>
                  <a:schemeClr val="dk1"/>
                </a:solidFill>
                <a:latin typeface="Source Sans Pro"/>
                <a:ea typeface="Source Sans Pro"/>
                <a:cs typeface="Source Sans Pro"/>
                <a:sym typeface="Source Sans Pro"/>
              </a:rPr>
              <a:t>          	        	</a:t>
            </a:r>
            <a:r>
              <a:rPr lang="en" u="sng">
                <a:solidFill>
                  <a:srgbClr val="674EA7"/>
                </a:solidFill>
                <a:latin typeface="Source Sans Pro"/>
                <a:ea typeface="Source Sans Pro"/>
                <a:cs typeface="Source Sans Pro"/>
                <a:sym typeface="Source Sans Pro"/>
                <a:hlinkClick r:id="rId4"/>
              </a:rPr>
              <a:t>psharma@gitlab.com</a:t>
            </a:r>
            <a:endParaRPr i="1" sz="1800">
              <a:latin typeface="Source Sans Pro"/>
              <a:ea typeface="Source Sans Pro"/>
              <a:cs typeface="Source Sans Pro"/>
              <a:sym typeface="Source Sans Pro"/>
            </a:endParaRPr>
          </a:p>
        </p:txBody>
      </p:sp>
      <p:pic>
        <p:nvPicPr>
          <p:cNvPr id="1441" name="Google Shape;1441;p195"/>
          <p:cNvPicPr preferRelativeResize="0"/>
          <p:nvPr/>
        </p:nvPicPr>
        <p:blipFill rotWithShape="1">
          <a:blip r:embed="rId5">
            <a:alphaModFix/>
          </a:blip>
          <a:srcRect b="0" l="0" r="0" t="0"/>
          <a:stretch/>
        </p:blipFill>
        <p:spPr>
          <a:xfrm>
            <a:off x="3277500" y="910825"/>
            <a:ext cx="2616600" cy="2616600"/>
          </a:xfrm>
          <a:prstGeom prst="ellipse">
            <a:avLst/>
          </a:prstGeom>
          <a:noFill/>
          <a:ln cap="flat" cmpd="sng" w="9525">
            <a:solidFill>
              <a:srgbClr val="DDDDDD"/>
            </a:solidFill>
            <a:prstDash val="solid"/>
            <a:round/>
            <a:headEnd len="sm" w="sm" type="none"/>
            <a:tailEnd len="sm" w="sm" type="none"/>
          </a:ln>
        </p:spPr>
      </p:pic>
      <p:pic>
        <p:nvPicPr>
          <p:cNvPr id="1442" name="Google Shape;1442;p195"/>
          <p:cNvPicPr preferRelativeResize="0"/>
          <p:nvPr/>
        </p:nvPicPr>
        <p:blipFill>
          <a:blip r:embed="rId6">
            <a:alphaModFix/>
          </a:blip>
          <a:stretch>
            <a:fillRect/>
          </a:stretch>
        </p:blipFill>
        <p:spPr>
          <a:xfrm>
            <a:off x="3639725" y="3971188"/>
            <a:ext cx="361950" cy="361950"/>
          </a:xfrm>
          <a:prstGeom prst="rect">
            <a:avLst/>
          </a:prstGeom>
          <a:noFill/>
          <a:ln>
            <a:noFill/>
          </a:ln>
        </p:spPr>
      </p:pic>
      <p:pic>
        <p:nvPicPr>
          <p:cNvPr id="1443" name="Google Shape;1443;p195"/>
          <p:cNvPicPr preferRelativeResize="0"/>
          <p:nvPr/>
        </p:nvPicPr>
        <p:blipFill>
          <a:blip r:embed="rId7">
            <a:alphaModFix/>
          </a:blip>
          <a:stretch>
            <a:fillRect/>
          </a:stretch>
        </p:blipFill>
        <p:spPr>
          <a:xfrm>
            <a:off x="3723800" y="4333150"/>
            <a:ext cx="193800" cy="19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pic>
        <p:nvPicPr>
          <p:cNvPr descr="AdobeStock_106386169.jpeg" id="803" name="Google Shape;803;p142"/>
          <p:cNvPicPr preferRelativeResize="0"/>
          <p:nvPr>
            <p:ph idx="2" type="pic"/>
          </p:nvPr>
        </p:nvPicPr>
        <p:blipFill rotWithShape="1">
          <a:blip r:embed="rId3">
            <a:alphaModFix/>
          </a:blip>
          <a:srcRect b="0" l="0" r="0" t="0"/>
          <a:stretch/>
        </p:blipFill>
        <p:spPr>
          <a:xfrm>
            <a:off x="0" y="0"/>
            <a:ext cx="9144000" cy="5143500"/>
          </a:xfrm>
          <a:prstGeom prst="rect">
            <a:avLst/>
          </a:prstGeom>
          <a:noFill/>
          <a:ln>
            <a:noFill/>
          </a:ln>
        </p:spPr>
      </p:pic>
      <p:sp>
        <p:nvSpPr>
          <p:cNvPr id="804" name="Google Shape;804;p142"/>
          <p:cNvSpPr txBox="1"/>
          <p:nvPr/>
        </p:nvSpPr>
        <p:spPr>
          <a:xfrm>
            <a:off x="4869179" y="595771"/>
            <a:ext cx="1493400" cy="5385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FFFFFF"/>
              </a:buClr>
              <a:buSzPts val="2700"/>
              <a:buFont typeface="Helvetica Neue"/>
              <a:buNone/>
            </a:pPr>
            <a:r>
              <a:t/>
            </a:r>
            <a:endParaRPr b="0" i="0" sz="2700" u="none" cap="none" strike="noStrike">
              <a:solidFill>
                <a:srgbClr val="FFFFFF"/>
              </a:solidFill>
              <a:latin typeface="Helvetica Neue"/>
              <a:ea typeface="Helvetica Neue"/>
              <a:cs typeface="Helvetica Neue"/>
              <a:sym typeface="Helvetica Neue"/>
            </a:endParaRPr>
          </a:p>
        </p:txBody>
      </p:sp>
      <p:pic>
        <p:nvPicPr>
          <p:cNvPr id="805" name="Google Shape;805;p142"/>
          <p:cNvPicPr preferRelativeResize="0"/>
          <p:nvPr/>
        </p:nvPicPr>
        <p:blipFill>
          <a:blip r:embed="rId4">
            <a:alphaModFix amt="96000"/>
          </a:blip>
          <a:stretch>
            <a:fillRect/>
          </a:stretch>
        </p:blipFill>
        <p:spPr>
          <a:xfrm>
            <a:off x="-40903" y="-20451"/>
            <a:ext cx="9084620" cy="5329238"/>
          </a:xfrm>
          <a:prstGeom prst="rect">
            <a:avLst/>
          </a:prstGeom>
          <a:noFill/>
          <a:ln>
            <a:noFill/>
          </a:ln>
        </p:spPr>
      </p:pic>
      <p:sp>
        <p:nvSpPr>
          <p:cNvPr id="806" name="Google Shape;806;p142"/>
          <p:cNvSpPr txBox="1"/>
          <p:nvPr/>
        </p:nvSpPr>
        <p:spPr>
          <a:xfrm>
            <a:off x="784875" y="1328175"/>
            <a:ext cx="4084500" cy="248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2700"/>
              <a:buFont typeface="Helvetica Neue"/>
              <a:buNone/>
            </a:pPr>
            <a:r>
              <a:rPr lang="en" sz="2700">
                <a:solidFill>
                  <a:schemeClr val="dk1"/>
                </a:solidFill>
                <a:latin typeface="Lato"/>
                <a:ea typeface="Lato"/>
                <a:cs typeface="Lato"/>
                <a:sym typeface="Lato"/>
              </a:rPr>
              <a:t>Business survival depends </a:t>
            </a:r>
            <a:br>
              <a:rPr lang="en" sz="2700">
                <a:solidFill>
                  <a:schemeClr val="dk1"/>
                </a:solidFill>
                <a:latin typeface="Lato"/>
                <a:ea typeface="Lato"/>
                <a:cs typeface="Lato"/>
                <a:sym typeface="Lato"/>
              </a:rPr>
            </a:br>
            <a:r>
              <a:rPr lang="en" sz="2700">
                <a:solidFill>
                  <a:schemeClr val="dk1"/>
                </a:solidFill>
                <a:latin typeface="Lato"/>
                <a:ea typeface="Lato"/>
                <a:cs typeface="Lato"/>
                <a:sym typeface="Lato"/>
              </a:rPr>
              <a:t>upon a radically faster</a:t>
            </a:r>
            <a:endParaRPr sz="2700">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FFFFFF"/>
              </a:buClr>
              <a:buSzPts val="3000"/>
              <a:buFont typeface="Helvetica Neue"/>
              <a:buNone/>
            </a:pPr>
            <a:r>
              <a:rPr lang="en" sz="2700">
                <a:solidFill>
                  <a:schemeClr val="dk1"/>
                </a:solidFill>
                <a:latin typeface="Lato"/>
                <a:ea typeface="Lato"/>
                <a:cs typeface="Lato"/>
                <a:sym typeface="Lato"/>
              </a:rPr>
              <a:t>DevOps lifecycle</a:t>
            </a:r>
            <a:endParaRPr sz="2700">
              <a:solidFill>
                <a:schemeClr val="dk1"/>
              </a:solidFill>
              <a:latin typeface="Lato"/>
              <a:ea typeface="Lato"/>
              <a:cs typeface="Lato"/>
              <a:sym typeface="Lato"/>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43"/>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Thesis for Today’s Talk</a:t>
            </a:r>
            <a:endParaRPr sz="2700"/>
          </a:p>
        </p:txBody>
      </p:sp>
      <p:sp>
        <p:nvSpPr>
          <p:cNvPr id="812" name="Google Shape;812;p143"/>
          <p:cNvSpPr txBox="1"/>
          <p:nvPr/>
        </p:nvSpPr>
        <p:spPr>
          <a:xfrm>
            <a:off x="953425" y="1568100"/>
            <a:ext cx="7577100" cy="20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Source Sans Pro"/>
                <a:ea typeface="Source Sans Pro"/>
                <a:cs typeface="Source Sans Pro"/>
                <a:sym typeface="Source Sans Pro"/>
              </a:rPr>
              <a:t>The open source ecosystem is teaming with projects related to observability. It is imperative to </a:t>
            </a:r>
            <a:r>
              <a:rPr b="1" i="1" lang="en" sz="2000">
                <a:solidFill>
                  <a:srgbClr val="FC6D25"/>
                </a:solidFill>
                <a:latin typeface="Source Sans Pro"/>
                <a:ea typeface="Source Sans Pro"/>
                <a:cs typeface="Source Sans Pro"/>
                <a:sym typeface="Source Sans Pro"/>
              </a:rPr>
              <a:t>understand the top projects</a:t>
            </a:r>
            <a:r>
              <a:rPr i="1" lang="en" sz="2000">
                <a:latin typeface="Source Sans Pro"/>
                <a:ea typeface="Source Sans Pro"/>
                <a:cs typeface="Source Sans Pro"/>
                <a:sym typeface="Source Sans Pro"/>
              </a:rPr>
              <a:t> and </a:t>
            </a:r>
            <a:r>
              <a:rPr b="1" i="1" lang="en" sz="2000">
                <a:solidFill>
                  <a:srgbClr val="FC6D25"/>
                </a:solidFill>
                <a:latin typeface="Source Sans Pro"/>
                <a:ea typeface="Source Sans Pro"/>
                <a:cs typeface="Source Sans Pro"/>
                <a:sym typeface="Source Sans Pro"/>
              </a:rPr>
              <a:t>develop a framework</a:t>
            </a:r>
            <a:r>
              <a:rPr i="1" lang="en" sz="2000">
                <a:latin typeface="Source Sans Pro"/>
                <a:ea typeface="Source Sans Pro"/>
                <a:cs typeface="Source Sans Pro"/>
                <a:sym typeface="Source Sans Pro"/>
              </a:rPr>
              <a:t> for utilizing them together for a cohesive observability strategy that </a:t>
            </a:r>
            <a:r>
              <a:rPr b="1" i="1" lang="en" sz="2000">
                <a:solidFill>
                  <a:srgbClr val="FC6D25"/>
                </a:solidFill>
                <a:latin typeface="Source Sans Pro"/>
                <a:ea typeface="Source Sans Pro"/>
                <a:cs typeface="Source Sans Pro"/>
                <a:sym typeface="Source Sans Pro"/>
              </a:rPr>
              <a:t>meets business goals</a:t>
            </a:r>
            <a:r>
              <a:rPr i="1" lang="en" sz="2000">
                <a:latin typeface="Source Sans Pro"/>
                <a:ea typeface="Source Sans Pro"/>
                <a:cs typeface="Source Sans Pro"/>
                <a:sym typeface="Source Sans Pro"/>
              </a:rPr>
              <a:t>. </a:t>
            </a:r>
            <a:endParaRPr i="1" sz="2000">
              <a:latin typeface="Source Sans Pro"/>
              <a:ea typeface="Source Sans Pro"/>
              <a:cs typeface="Source Sans Pro"/>
              <a:sym typeface="Source Sans Pro"/>
            </a:endParaRPr>
          </a:p>
          <a:p>
            <a:pPr indent="0" lvl="0" marL="0" rtl="0" algn="r">
              <a:spcBef>
                <a:spcPts val="0"/>
              </a:spcBef>
              <a:spcAft>
                <a:spcPts val="0"/>
              </a:spcAft>
              <a:buNone/>
            </a:pPr>
            <a:r>
              <a:t/>
            </a:r>
            <a:endParaRPr sz="2000">
              <a:latin typeface="Source Sans Pro"/>
              <a:ea typeface="Source Sans Pro"/>
              <a:cs typeface="Source Sans Pro"/>
              <a:sym typeface="Source Sans Pro"/>
            </a:endParaRPr>
          </a:p>
          <a:p>
            <a:pPr indent="0" lvl="0" marL="0" rtl="0" algn="r">
              <a:spcBef>
                <a:spcPts val="0"/>
              </a:spcBef>
              <a:spcAft>
                <a:spcPts val="0"/>
              </a:spcAft>
              <a:buNone/>
            </a:pPr>
            <a:r>
              <a:rPr lang="en" sz="1800">
                <a:latin typeface="Source Sans Pro"/>
                <a:ea typeface="Source Sans Pro"/>
                <a:cs typeface="Source Sans Pro"/>
                <a:sym typeface="Source Sans Pro"/>
              </a:rPr>
              <a:t>~ Yours Truly :-) </a:t>
            </a:r>
            <a:endParaRPr sz="18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144"/>
          <p:cNvSpPr txBox="1"/>
          <p:nvPr/>
        </p:nvSpPr>
        <p:spPr>
          <a:xfrm>
            <a:off x="-37" y="22102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rPr lang="en" sz="3600">
                <a:solidFill>
                  <a:schemeClr val="lt2"/>
                </a:solidFill>
                <a:latin typeface="Source Sans Pro"/>
                <a:ea typeface="Source Sans Pro"/>
                <a:cs typeface="Source Sans Pro"/>
                <a:sym typeface="Source Sans Pro"/>
              </a:rPr>
              <a:t>What is Observability?</a:t>
            </a:r>
            <a:endParaRPr sz="3600">
              <a:solidFill>
                <a:schemeClr val="lt2"/>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A690DF"/>
              </a:buClr>
              <a:buSzPts val="2100"/>
              <a:buFont typeface="Helvetica Neue"/>
              <a:buNone/>
            </a:pPr>
            <a:r>
              <a:t/>
            </a:r>
            <a:endParaRPr sz="2300">
              <a:solidFill>
                <a:srgbClr val="EFEFEF"/>
              </a:solidFill>
              <a:latin typeface="Source Sans Pro"/>
              <a:ea typeface="Source Sans Pro"/>
              <a:cs typeface="Source Sans Pro"/>
              <a:sym typeface="Source Sans Pro"/>
            </a:endParaRPr>
          </a:p>
        </p:txBody>
      </p:sp>
      <p:pic>
        <p:nvPicPr>
          <p:cNvPr id="818" name="Google Shape;818;p144"/>
          <p:cNvPicPr preferRelativeResize="0"/>
          <p:nvPr/>
        </p:nvPicPr>
        <p:blipFill>
          <a:blip r:embed="rId3">
            <a:alphaModFix/>
          </a:blip>
          <a:stretch>
            <a:fillRect/>
          </a:stretch>
        </p:blipFill>
        <p:spPr>
          <a:xfrm>
            <a:off x="4012687" y="157969"/>
            <a:ext cx="1118625" cy="996356"/>
          </a:xfrm>
          <a:prstGeom prst="rect">
            <a:avLst/>
          </a:prstGeom>
          <a:noFill/>
          <a:ln>
            <a:noFill/>
          </a:ln>
        </p:spPr>
      </p:pic>
      <p:sp>
        <p:nvSpPr>
          <p:cNvPr id="819" name="Google Shape;819;p144"/>
          <p:cNvSpPr txBox="1"/>
          <p:nvPr/>
        </p:nvSpPr>
        <p:spPr>
          <a:xfrm>
            <a:off x="-25" y="2571753"/>
            <a:ext cx="9144000" cy="361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A690DF"/>
              </a:buClr>
              <a:buSzPts val="2100"/>
              <a:buFont typeface="Helvetica Neue"/>
              <a:buNone/>
            </a:pPr>
            <a:r>
              <a:t/>
            </a:r>
            <a:endParaRPr i="1" sz="2300">
              <a:solidFill>
                <a:schemeClr val="lt2"/>
              </a:solidFill>
              <a:latin typeface="Source Sans Pro"/>
              <a:ea typeface="Source Sans Pro"/>
              <a:cs typeface="Source Sans Pro"/>
              <a:sym typeface="Source Sans Pro"/>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45"/>
          <p:cNvSpPr txBox="1"/>
          <p:nvPr>
            <p:ph type="title"/>
          </p:nvPr>
        </p:nvSpPr>
        <p:spPr>
          <a:xfrm>
            <a:off x="97500" y="168844"/>
            <a:ext cx="8976600" cy="2982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Helvetica Neue"/>
              <a:buNone/>
            </a:pPr>
            <a:r>
              <a:rPr lang="en" sz="2700"/>
              <a:t>Definitions: Observability</a:t>
            </a:r>
            <a:endParaRPr sz="2700"/>
          </a:p>
        </p:txBody>
      </p:sp>
      <p:pic>
        <p:nvPicPr>
          <p:cNvPr id="825" name="Google Shape;825;p145"/>
          <p:cNvPicPr preferRelativeResize="0"/>
          <p:nvPr/>
        </p:nvPicPr>
        <p:blipFill>
          <a:blip r:embed="rId3">
            <a:alphaModFix/>
          </a:blip>
          <a:stretch>
            <a:fillRect/>
          </a:stretch>
        </p:blipFill>
        <p:spPr>
          <a:xfrm>
            <a:off x="942375" y="803200"/>
            <a:ext cx="7286850" cy="397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itLab">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itLab">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ghtStep">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itLab">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GitLab">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